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9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7023100" cy="9309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E9048E-2B80-4086-899B-A10432D5CF3D}" v="8" dt="2026-04-01T13:45:54.2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94"/>
  </p:normalViewPr>
  <p:slideViewPr>
    <p:cSldViewPr snapToGrid="0">
      <p:cViewPr varScale="1">
        <p:scale>
          <a:sx n="69" d="100"/>
          <a:sy n="69" d="100"/>
        </p:scale>
        <p:origin x="14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au, Jade" userId="a096b1a3-caf4-410a-b00d-2ac48efa333d" providerId="ADAL" clId="{90213D6C-A589-4222-977F-F26177796791}"/>
    <pc:docChg chg="undo custSel addSld modSld">
      <pc:chgData name="Martineau, Jade" userId="a096b1a3-caf4-410a-b00d-2ac48efa333d" providerId="ADAL" clId="{90213D6C-A589-4222-977F-F26177796791}" dt="2025-12-09T14:11:47.117" v="1126" actId="1076"/>
      <pc:docMkLst>
        <pc:docMk/>
      </pc:docMkLst>
      <pc:sldChg chg="addSp delSp modSp mod">
        <pc:chgData name="Martineau, Jade" userId="a096b1a3-caf4-410a-b00d-2ac48efa333d" providerId="ADAL" clId="{90213D6C-A589-4222-977F-F26177796791}" dt="2025-12-08T15:26:13.535" v="54" actId="1035"/>
        <pc:sldMkLst>
          <pc:docMk/>
          <pc:sldMk cId="1594419937" sldId="256"/>
        </pc:sldMkLst>
      </pc:sldChg>
      <pc:sldChg chg="addSp delSp modSp mod">
        <pc:chgData name="Martineau, Jade" userId="a096b1a3-caf4-410a-b00d-2ac48efa333d" providerId="ADAL" clId="{90213D6C-A589-4222-977F-F26177796791}" dt="2025-12-09T14:10:00.332" v="1102" actId="20577"/>
        <pc:sldMkLst>
          <pc:docMk/>
          <pc:sldMk cId="2013435116" sldId="257"/>
        </pc:sldMkLst>
      </pc:sldChg>
      <pc:sldChg chg="addSp delSp modSp mod">
        <pc:chgData name="Martineau, Jade" userId="a096b1a3-caf4-410a-b00d-2ac48efa333d" providerId="ADAL" clId="{90213D6C-A589-4222-977F-F26177796791}" dt="2025-12-09T14:10:17.029" v="1108" actId="20577"/>
        <pc:sldMkLst>
          <pc:docMk/>
          <pc:sldMk cId="2331654661" sldId="258"/>
        </pc:sldMkLst>
      </pc:sldChg>
      <pc:sldChg chg="addSp delSp modSp mod">
        <pc:chgData name="Martineau, Jade" userId="a096b1a3-caf4-410a-b00d-2ac48efa333d" providerId="ADAL" clId="{90213D6C-A589-4222-977F-F26177796791}" dt="2025-12-09T14:11:06.341" v="1118" actId="1076"/>
        <pc:sldMkLst>
          <pc:docMk/>
          <pc:sldMk cId="1337230630" sldId="259"/>
        </pc:sldMkLst>
      </pc:sldChg>
      <pc:sldChg chg="addSp delSp modSp add mod">
        <pc:chgData name="Martineau, Jade" userId="a096b1a3-caf4-410a-b00d-2ac48efa333d" providerId="ADAL" clId="{90213D6C-A589-4222-977F-F26177796791}" dt="2025-12-09T14:11:12.308" v="1120" actId="1076"/>
        <pc:sldMkLst>
          <pc:docMk/>
          <pc:sldMk cId="3927590591" sldId="260"/>
        </pc:sldMkLst>
      </pc:sldChg>
      <pc:sldChg chg="addSp delSp modSp add mod">
        <pc:chgData name="Martineau, Jade" userId="a096b1a3-caf4-410a-b00d-2ac48efa333d" providerId="ADAL" clId="{90213D6C-A589-4222-977F-F26177796791}" dt="2025-12-09T14:11:47.117" v="1126" actId="1076"/>
        <pc:sldMkLst>
          <pc:docMk/>
          <pc:sldMk cId="3837396602" sldId="261"/>
        </pc:sldMkLst>
      </pc:sldChg>
    </pc:docChg>
  </pc:docChgLst>
  <pc:docChgLst>
    <pc:chgData name="Martineau, Jade" userId="a096b1a3-caf4-410a-b00d-2ac48efa333d" providerId="ADAL" clId="{5FFDB164-3EBD-4151-B55C-C57E8EF2C1F5}"/>
    <pc:docChg chg="custSel modSld">
      <pc:chgData name="Martineau, Jade" userId="a096b1a3-caf4-410a-b00d-2ac48efa333d" providerId="ADAL" clId="{5FFDB164-3EBD-4151-B55C-C57E8EF2C1F5}" dt="2026-04-01T13:46:09.505" v="85" actId="1076"/>
      <pc:docMkLst>
        <pc:docMk/>
      </pc:docMkLst>
      <pc:sldChg chg="addSp delSp modSp mod">
        <pc:chgData name="Martineau, Jade" userId="a096b1a3-caf4-410a-b00d-2ac48efa333d" providerId="ADAL" clId="{5FFDB164-3EBD-4151-B55C-C57E8EF2C1F5}" dt="2026-04-01T13:46:09.505" v="85" actId="1076"/>
        <pc:sldMkLst>
          <pc:docMk/>
          <pc:sldMk cId="1594419937" sldId="256"/>
        </pc:sldMkLst>
        <pc:spChg chg="add mod">
          <ac:chgData name="Martineau, Jade" userId="a096b1a3-caf4-410a-b00d-2ac48efa333d" providerId="ADAL" clId="{5FFDB164-3EBD-4151-B55C-C57E8EF2C1F5}" dt="2026-04-01T13:40:56.001" v="2" actId="1076"/>
          <ac:spMkLst>
            <pc:docMk/>
            <pc:sldMk cId="1594419937" sldId="256"/>
            <ac:spMk id="7" creationId="{E66BF630-E391-2079-F365-2697D50DA0C2}"/>
          </ac:spMkLst>
        </pc:spChg>
        <pc:spChg chg="add mod">
          <ac:chgData name="Martineau, Jade" userId="a096b1a3-caf4-410a-b00d-2ac48efa333d" providerId="ADAL" clId="{5FFDB164-3EBD-4151-B55C-C57E8EF2C1F5}" dt="2026-04-01T13:46:09.505" v="85" actId="1076"/>
          <ac:spMkLst>
            <pc:docMk/>
            <pc:sldMk cId="1594419937" sldId="256"/>
            <ac:spMk id="9" creationId="{327C3ED7-19FE-D250-F9D4-5A2683A26959}"/>
          </ac:spMkLst>
        </pc:spChg>
        <pc:picChg chg="add mod">
          <ac:chgData name="Martineau, Jade" userId="a096b1a3-caf4-410a-b00d-2ac48efa333d" providerId="ADAL" clId="{5FFDB164-3EBD-4151-B55C-C57E8EF2C1F5}" dt="2026-04-01T13:40:56.001" v="2" actId="1076"/>
          <ac:picMkLst>
            <pc:docMk/>
            <pc:sldMk cId="1594419937" sldId="256"/>
            <ac:picMk id="4" creationId="{4E840750-EEB4-E92B-4060-E6A3966367B0}"/>
          </ac:picMkLst>
        </pc:picChg>
        <pc:picChg chg="del">
          <ac:chgData name="Martineau, Jade" userId="a096b1a3-caf4-410a-b00d-2ac48efa333d" providerId="ADAL" clId="{5FFDB164-3EBD-4151-B55C-C57E8EF2C1F5}" dt="2026-04-01T13:40:39.391" v="0" actId="478"/>
          <ac:picMkLst>
            <pc:docMk/>
            <pc:sldMk cId="1594419937" sldId="256"/>
            <ac:picMk id="5" creationId="{AE6843F7-45EF-1AB3-0DB9-D4FFC61221F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9BE7EC-C85E-115A-CA03-9F32FFE5E4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F818019-520F-A7BD-3E5B-70BD2B79DF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D4F6BC2-E541-4C1A-431E-EB0E99EA5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521326-09C1-75ED-93D2-8539AECC0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7C745B-062B-8674-8097-039C2843C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77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1D7CD9-E64E-6AD1-E107-B201A39D6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D510A96-5CFE-50F0-8DC2-2F83C9C99D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3DAF65-65AD-7041-9851-93DFF5D8E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15FEF71-5F76-AEE7-21ED-5865954E5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BB5479-5CC9-592F-6A4D-F9D31544E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510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3778DB6-1ED3-CF2C-4EFF-F07F532E5A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A16F68A-3D14-5BED-3B39-7B8BBB08D8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4D5FFB-9C9B-35D8-9F68-811C16375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B04AFF-43F7-39D9-5B94-C13C009C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51D5274-C358-85F9-F4C4-ACDB8ABCD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3793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14B126-1A0E-B35D-619D-86AAFD84D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41C99D-8116-E1A3-1BAA-FB6DE7078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3C20941-1769-B6F7-B561-7BAEC239D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529FE5-5343-4315-42F1-F528CC679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3E2A291-61F7-F1C8-15E3-8D2F99CDC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047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B880C8-0728-8D41-AF3B-3B59872D4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C13A9F4-CC57-7F63-3116-4B56F9851F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C5140FE-8647-2AD6-B449-BE0E54889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48068C7-8AC0-72A7-4E14-FD06B5690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A4B187-CBFF-4866-4CD0-2527E7931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800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8C9FD0-D128-92E1-FE81-01D45495D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0725B14-31DA-D75B-039D-3D92090A50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A072DF8-B11A-26F1-D5BD-9E124BB5E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41F424B-38BB-231B-E2E6-C66C66A55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AEA6C5C-0767-D4D6-BA5F-C5370F44C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922C3BC-32B9-3819-99C7-BFD4E626E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7141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3EA21D-823C-FC5C-74F7-5C0E1B860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E41E550-7199-25F0-3FE1-0D5DECD4F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83B5CC5-6A44-D271-6A6D-D90799D11D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A1CEF85-4524-E771-0C88-61CF9DFFCF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0692DC4-D911-D641-9C66-DFD81FE18A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629939F-4DA5-BC89-48FA-C99598B71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4AA139C-E863-01FB-C4F5-8C20BA054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30C1B96-0AB1-D465-161D-94F26B171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042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96951E-A87B-EF8E-A5B8-0C6B3E00F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E1FA7FE-3D60-0361-193B-45390D07D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D71AAF-18B8-D51C-F1B5-6E53AECAD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AFD8D23-A95C-06BF-0B2D-521E8FF16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873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7B17452-4B95-CA63-AB7E-351A0B38C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416E55B-7994-5C7B-7E1C-06F4EF4AB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7E99B93-44C1-EF57-08C5-86C3EA5A5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8937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4E1C70-AB6B-30A6-FE91-B8D3A8802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F36851-6606-2E95-876B-C06E213A2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ACE67D1-3E5D-216E-13CB-3F5BFF3C34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125ABD-E170-E5A2-BF69-05133BEAC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F90357A-E578-B0F2-A159-C79575DD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9243E85-0176-51FC-3C54-AF78C46DD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5561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BC1C0C-2EEF-7F22-CB08-357B6E208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7C54E89-14CD-ED5F-15CD-C049858ED5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B136A74-D7AB-CF44-E411-460A37A0B6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2F1989B-CA34-A048-AACE-EED148D39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615AF2F-E635-AFDE-C3E0-231D9BC85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650FE37-2B9E-1EDB-8C40-C12E770A6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0836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4DA55AC-A580-4762-7867-0118808CD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427609-AA3E-6E49-D167-4126FC1CC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2A70EA7-AB19-60A8-F64E-C8FCBCBCC0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D842CF-C165-AB40-8958-653B8C9C8FB0}" type="datetimeFigureOut">
              <a:rPr lang="fr-FR" smtClean="0"/>
              <a:t>01/04/2026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88527A-7087-CB88-0402-711A5AAD39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65BD2C-4EE3-FAB3-AA92-38857AD49C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4844D0-22F1-D94E-BEC4-7056EDEBAB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7089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7E207C-5349-88A7-2A3A-5A57A57E58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51809" y="653143"/>
            <a:ext cx="3951514" cy="907440"/>
          </a:xfrm>
        </p:spPr>
        <p:txBody>
          <a:bodyPr>
            <a:normAutofit fontScale="90000"/>
          </a:bodyPr>
          <a:lstStyle/>
          <a:p>
            <a:r>
              <a:rPr lang="fr-FR" dirty="0">
                <a:latin typeface="Comic Sans MS" panose="030F0902030302020204" pitchFamily="66" charset="0"/>
              </a:rPr>
              <a:t>Scénario social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099F9A7-7741-5C34-C231-2FBEB9C8A5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85233" y="1741851"/>
            <a:ext cx="6858000" cy="1655762"/>
          </a:xfrm>
        </p:spPr>
        <p:txBody>
          <a:bodyPr/>
          <a:lstStyle/>
          <a:p>
            <a:r>
              <a:rPr lang="fr-FR" dirty="0">
                <a:solidFill>
                  <a:srgbClr val="000000"/>
                </a:solidFill>
                <a:latin typeface="Comic Sans MS" panose="030F0902030302020204" pitchFamily="66" charset="0"/>
              </a:rPr>
              <a:t>J</a:t>
            </a:r>
            <a:r>
              <a:rPr lang="fr-FR" b="0" i="0" u="none" strike="noStrike" dirty="0">
                <a:solidFill>
                  <a:srgbClr val="000000"/>
                </a:solidFill>
                <a:effectLst/>
                <a:latin typeface="Comic Sans MS" panose="030F0902030302020204" pitchFamily="66" charset="0"/>
              </a:rPr>
              <a:t>e m’occupe de moi</a:t>
            </a:r>
            <a:endParaRPr lang="fr-FR" dirty="0">
              <a:latin typeface="Comic Sans MS" panose="030F0902030302020204" pitchFamily="66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C006B1C1-C00C-2813-AA3D-E49690433C5E}"/>
              </a:ext>
            </a:extLst>
          </p:cNvPr>
          <p:cNvSpPr/>
          <p:nvPr/>
        </p:nvSpPr>
        <p:spPr>
          <a:xfrm>
            <a:off x="4584699" y="235530"/>
            <a:ext cx="45719" cy="6453018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E840750-EEB4-E92B-4060-E6A396636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0871" y="3151909"/>
            <a:ext cx="2149007" cy="2149007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E66BF630-E391-2079-F365-2697D50DA0C2}"/>
              </a:ext>
            </a:extLst>
          </p:cNvPr>
          <p:cNvSpPr/>
          <p:nvPr/>
        </p:nvSpPr>
        <p:spPr>
          <a:xfrm>
            <a:off x="5421284" y="2575798"/>
            <a:ext cx="3279914" cy="3042399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27C3ED7-19FE-D250-F9D4-5A2683A26959}"/>
              </a:ext>
            </a:extLst>
          </p:cNvPr>
          <p:cNvSpPr txBox="1"/>
          <p:nvPr/>
        </p:nvSpPr>
        <p:spPr>
          <a:xfrm>
            <a:off x="55418" y="6379072"/>
            <a:ext cx="53872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000" dirty="0">
                <a:solidFill>
                  <a:schemeClr val="bg2">
                    <a:lumMod val="50000"/>
                  </a:schemeClr>
                </a:solidFill>
              </a:rPr>
              <a:t>Auteur des pictogrammes : Sergio </a:t>
            </a:r>
            <a:r>
              <a:rPr lang="fr-CA" sz="1000" dirty="0" err="1">
                <a:solidFill>
                  <a:schemeClr val="bg2">
                    <a:lumMod val="50000"/>
                  </a:schemeClr>
                </a:solidFill>
              </a:rPr>
              <a:t>Palao</a:t>
            </a:r>
            <a:r>
              <a:rPr lang="fr-CA" sz="1000" dirty="0">
                <a:solidFill>
                  <a:schemeClr val="bg2">
                    <a:lumMod val="50000"/>
                  </a:schemeClr>
                </a:solidFill>
              </a:rPr>
              <a:t> Origine : ARASAAC (</a:t>
            </a:r>
            <a:r>
              <a:rPr lang="fr-CA" sz="1000" dirty="0">
                <a:solidFill>
                  <a:schemeClr val="bg2">
                    <a:lumMod val="50000"/>
                  </a:schemeClr>
                </a:solidFill>
                <a:hlinkClick r:id="rId3"/>
              </a:rPr>
              <a:t>http://arasaac.org</a:t>
            </a:r>
            <a:r>
              <a:rPr lang="fr-CA" sz="1000" dirty="0">
                <a:solidFill>
                  <a:schemeClr val="bg2">
                    <a:lumMod val="50000"/>
                  </a:schemeClr>
                </a:solidFill>
              </a:rPr>
              <a:t> ) </a:t>
            </a:r>
          </a:p>
          <a:p>
            <a:r>
              <a:rPr lang="fr-CA" sz="1000" dirty="0">
                <a:solidFill>
                  <a:schemeClr val="bg2">
                    <a:lumMod val="50000"/>
                  </a:schemeClr>
                </a:solidFill>
              </a:rPr>
              <a:t>Licence : CC (BY-NC-SA) Auteur : Jade Martineau</a:t>
            </a:r>
            <a:endParaRPr lang="fr-FR" sz="1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419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>
            <a:extLst>
              <a:ext uri="{FF2B5EF4-FFF2-40B4-BE49-F238E27FC236}">
                <a16:creationId xmlns:a16="http://schemas.microsoft.com/office/drawing/2014/main" id="{834C93AF-5B2A-3EEB-AA10-35DE2A04807A}"/>
              </a:ext>
            </a:extLst>
          </p:cNvPr>
          <p:cNvSpPr txBox="1">
            <a:spLocks/>
          </p:cNvSpPr>
          <p:nvPr/>
        </p:nvSpPr>
        <p:spPr>
          <a:xfrm>
            <a:off x="1003938" y="1069351"/>
            <a:ext cx="3065046" cy="1416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R="5080" indent="14604" algn="ctr" defTabSz="914400" rtl="0" eaLnBrk="1" latinLnBrk="0" hangingPunct="1">
              <a:lnSpc>
                <a:spcPct val="100499"/>
              </a:lnSpc>
              <a:spcBef>
                <a:spcPct val="0"/>
              </a:spcBef>
              <a:buNone/>
              <a:tabLst>
                <a:tab pos="736600" algn="l"/>
                <a:tab pos="838200" algn="l"/>
                <a:tab pos="1206500" algn="l"/>
                <a:tab pos="1587500" algn="l"/>
                <a:tab pos="1689100" algn="l"/>
                <a:tab pos="2057400" algn="l"/>
                <a:tab pos="2082800" algn="l"/>
                <a:tab pos="2882900" algn="l"/>
                <a:tab pos="2933700" algn="l"/>
              </a:tabLst>
              <a:defRPr sz="1800" kern="1200" spc="-1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r>
              <a:rPr lang="fr-FR" dirty="0">
                <a:latin typeface="Comic Sans MS" panose="030F0902030302020204" pitchFamily="66" charset="0"/>
              </a:rPr>
              <a:t>Lorsque je suis à l’école, je vois beaucoup de personnes. </a:t>
            </a:r>
          </a:p>
          <a:p>
            <a:endParaRPr lang="fr-FR" dirty="0">
              <a:latin typeface="Comic Sans MS" panose="030F0902030302020204" pitchFamily="66" charset="0"/>
            </a:endParaRPr>
          </a:p>
          <a:p>
            <a:r>
              <a:rPr lang="fr-FR" dirty="0">
                <a:latin typeface="Comic Sans MS" panose="030F0902030302020204" pitchFamily="66" charset="0"/>
              </a:rPr>
              <a:t>Je vois des enfants plus jeunes, des plus vieux, mes camarades de classe et plusieurs adultes.</a:t>
            </a:r>
            <a:endParaRPr lang="fr-FR" b="1" dirty="0">
              <a:latin typeface="Comic Sans MS" panose="030F0902030302020204" pitchFamily="66" charset="0"/>
            </a:endParaRP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740DF84D-FD63-5584-E211-CC07AE77E119}"/>
              </a:ext>
            </a:extLst>
          </p:cNvPr>
          <p:cNvSpPr txBox="1">
            <a:spLocks/>
          </p:cNvSpPr>
          <p:nvPr/>
        </p:nvSpPr>
        <p:spPr>
          <a:xfrm>
            <a:off x="5146133" y="931814"/>
            <a:ext cx="3543936" cy="18358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R="5080" indent="14604" algn="ctr" defTabSz="914400" rtl="0" eaLnBrk="1" latinLnBrk="0" hangingPunct="1">
              <a:lnSpc>
                <a:spcPct val="100499"/>
              </a:lnSpc>
              <a:spcBef>
                <a:spcPct val="0"/>
              </a:spcBef>
              <a:buNone/>
              <a:tabLst>
                <a:tab pos="736600" algn="l"/>
                <a:tab pos="838200" algn="l"/>
                <a:tab pos="1206500" algn="l"/>
                <a:tab pos="1587500" algn="l"/>
                <a:tab pos="1689100" algn="l"/>
                <a:tab pos="2057400" algn="l"/>
                <a:tab pos="2082800" algn="l"/>
                <a:tab pos="2882900" algn="l"/>
                <a:tab pos="2933700" algn="l"/>
              </a:tabLst>
              <a:defRPr sz="1800" kern="1200" spc="-1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r>
              <a:rPr lang="fr-FR" sz="1700" dirty="0">
                <a:latin typeface="Comic Sans MS" panose="030F0902030302020204" pitchFamily="66" charset="0"/>
              </a:rPr>
              <a:t>Lorsque je suis à l’école, j’ai ma petite routine à faire, j’ai mon plan de travail, je dois me rappeler des consignes et bien plus. </a:t>
            </a:r>
          </a:p>
          <a:p>
            <a:endParaRPr lang="fr-FR" sz="1700" dirty="0">
              <a:latin typeface="Comic Sans MS" panose="030F0902030302020204" pitchFamily="66" charset="0"/>
            </a:endParaRPr>
          </a:p>
          <a:p>
            <a:r>
              <a:rPr lang="fr-FR" sz="1700" dirty="0">
                <a:latin typeface="Comic Sans MS" panose="030F0902030302020204" pitchFamily="66" charset="0"/>
              </a:rPr>
              <a:t>J’ai beaucoup de responsabilités et de choses à m’occuper.</a:t>
            </a:r>
          </a:p>
        </p:txBody>
      </p:sp>
      <p:sp>
        <p:nvSpPr>
          <p:cNvPr id="36" name="object 3">
            <a:extLst>
              <a:ext uri="{FF2B5EF4-FFF2-40B4-BE49-F238E27FC236}">
                <a16:creationId xmlns:a16="http://schemas.microsoft.com/office/drawing/2014/main" id="{593070B4-0236-F04C-9FCE-7AE8453A945B}"/>
              </a:ext>
            </a:extLst>
          </p:cNvPr>
          <p:cNvSpPr/>
          <p:nvPr/>
        </p:nvSpPr>
        <p:spPr>
          <a:xfrm>
            <a:off x="4584699" y="-1"/>
            <a:ext cx="45719" cy="6453018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3F7A94-0B50-FF75-1163-449E82C19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938" y="2678683"/>
            <a:ext cx="2582805" cy="258280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0FAF038-0A8A-F763-1B84-2989F32423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244" y="2767670"/>
            <a:ext cx="2493818" cy="24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435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3F049D-A609-147C-22FC-7067E78E3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>
            <a:extLst>
              <a:ext uri="{FF2B5EF4-FFF2-40B4-BE49-F238E27FC236}">
                <a16:creationId xmlns:a16="http://schemas.microsoft.com/office/drawing/2014/main" id="{8C50DDC4-C1DD-62FC-5971-81EBC71E8DB9}"/>
              </a:ext>
            </a:extLst>
          </p:cNvPr>
          <p:cNvSpPr txBox="1">
            <a:spLocks/>
          </p:cNvSpPr>
          <p:nvPr/>
        </p:nvSpPr>
        <p:spPr>
          <a:xfrm>
            <a:off x="538866" y="1390602"/>
            <a:ext cx="3543936" cy="12669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R="5080" indent="14604" algn="ctr" defTabSz="914400" rtl="0" eaLnBrk="1" latinLnBrk="0" hangingPunct="1">
              <a:lnSpc>
                <a:spcPct val="100499"/>
              </a:lnSpc>
              <a:spcBef>
                <a:spcPct val="0"/>
              </a:spcBef>
              <a:buNone/>
              <a:tabLst>
                <a:tab pos="736600" algn="l"/>
                <a:tab pos="838200" algn="l"/>
                <a:tab pos="1206500" algn="l"/>
                <a:tab pos="1587500" algn="l"/>
                <a:tab pos="1689100" algn="l"/>
                <a:tab pos="2057400" algn="l"/>
                <a:tab pos="2082800" algn="l"/>
                <a:tab pos="2882900" algn="l"/>
                <a:tab pos="2933700" algn="l"/>
              </a:tabLst>
              <a:defRPr sz="1800" kern="1200" spc="-10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r>
              <a:rPr lang="fr-FR" sz="1700" dirty="0"/>
              <a:t>Quand je suis à l’école ou en public :</a:t>
            </a:r>
          </a:p>
          <a:p>
            <a:endParaRPr lang="fr-FR" sz="1700" dirty="0"/>
          </a:p>
          <a:p>
            <a:r>
              <a:rPr lang="fr-FR" sz="1700" b="1" dirty="0"/>
              <a:t>✅ Je m’occupe de moi.</a:t>
            </a:r>
          </a:p>
          <a:p>
            <a:r>
              <a:rPr lang="fr-FR" sz="1700" dirty="0"/>
              <a:t>Je fais attention à mes propres gestes et à mes propres paroles.</a:t>
            </a:r>
          </a:p>
          <a:p>
            <a:br>
              <a:rPr lang="fr-FR" sz="1400" dirty="0">
                <a:latin typeface="Comic Sans MS" panose="030F0902030302020204" pitchFamily="66" charset="0"/>
              </a:rPr>
            </a:br>
            <a:endParaRPr lang="fr-FR" sz="1400" b="1" dirty="0">
              <a:latin typeface="Comic Sans MS" panose="030F0902030302020204" pitchFamily="66" charset="0"/>
            </a:endParaRPr>
          </a:p>
        </p:txBody>
      </p:sp>
      <p:sp>
        <p:nvSpPr>
          <p:cNvPr id="30" name="object 3">
            <a:extLst>
              <a:ext uri="{FF2B5EF4-FFF2-40B4-BE49-F238E27FC236}">
                <a16:creationId xmlns:a16="http://schemas.microsoft.com/office/drawing/2014/main" id="{D7634763-5F2D-7538-201F-BBA986FF849E}"/>
              </a:ext>
            </a:extLst>
          </p:cNvPr>
          <p:cNvSpPr/>
          <p:nvPr/>
        </p:nvSpPr>
        <p:spPr>
          <a:xfrm>
            <a:off x="4584699" y="-1"/>
            <a:ext cx="45719" cy="6453018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D0DD365-6756-CD2D-83BA-97EF7311BA61}"/>
              </a:ext>
            </a:extLst>
          </p:cNvPr>
          <p:cNvSpPr txBox="1"/>
          <p:nvPr/>
        </p:nvSpPr>
        <p:spPr>
          <a:xfrm>
            <a:off x="4785435" y="1390602"/>
            <a:ext cx="3819699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1700" b="1" dirty="0">
                <a:latin typeface="Comic Sans MS" panose="030F0702030302020204" pitchFamily="66" charset="0"/>
              </a:rPr>
              <a:t>✅ Je laisse les autres gérer leurs choses.</a:t>
            </a:r>
          </a:p>
          <a:p>
            <a:pPr algn="ctr"/>
            <a:r>
              <a:rPr lang="fr-FR" sz="1700" dirty="0">
                <a:latin typeface="Comic Sans MS" panose="030F0702030302020204" pitchFamily="66" charset="0"/>
              </a:rPr>
              <a:t>Je n’ai pas besoin de dire aux autres quoi faire ou comment agir.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3487E68-5B92-FF52-5D47-993688094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471" y="3429000"/>
            <a:ext cx="2149007" cy="214900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BA450B6-430F-CD3B-9FD9-E0A151158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768" y="3686861"/>
            <a:ext cx="2091583" cy="209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026ACE1F-A467-E231-FD88-523D1E25EE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5309" y="3226508"/>
            <a:ext cx="1648691" cy="1648691"/>
          </a:xfrm>
          <a:prstGeom prst="rect">
            <a:avLst/>
          </a:prstGeom>
        </p:spPr>
      </p:pic>
      <p:sp>
        <p:nvSpPr>
          <p:cNvPr id="25" name="Ellipse 24">
            <a:extLst>
              <a:ext uri="{FF2B5EF4-FFF2-40B4-BE49-F238E27FC236}">
                <a16:creationId xmlns:a16="http://schemas.microsoft.com/office/drawing/2014/main" id="{D7172418-B162-BD0E-35E3-745752F1BE5D}"/>
              </a:ext>
            </a:extLst>
          </p:cNvPr>
          <p:cNvSpPr/>
          <p:nvPr/>
        </p:nvSpPr>
        <p:spPr>
          <a:xfrm>
            <a:off x="4740533" y="3597034"/>
            <a:ext cx="2376055" cy="2216728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3BD970DE-FA9D-3DF4-CE45-02E3E6E130BD}"/>
              </a:ext>
            </a:extLst>
          </p:cNvPr>
          <p:cNvSpPr/>
          <p:nvPr/>
        </p:nvSpPr>
        <p:spPr>
          <a:xfrm>
            <a:off x="696884" y="2852889"/>
            <a:ext cx="3279914" cy="3042399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7DDE9136-95F9-46E8-2436-274B55C003DF}"/>
              </a:ext>
            </a:extLst>
          </p:cNvPr>
          <p:cNvCxnSpPr>
            <a:cxnSpLocks/>
          </p:cNvCxnSpPr>
          <p:nvPr/>
        </p:nvCxnSpPr>
        <p:spPr>
          <a:xfrm>
            <a:off x="7258823" y="3226508"/>
            <a:ext cx="1744415" cy="15290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1654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09E9B-224D-61AB-E69E-AE4189469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ject 3">
            <a:extLst>
              <a:ext uri="{FF2B5EF4-FFF2-40B4-BE49-F238E27FC236}">
                <a16:creationId xmlns:a16="http://schemas.microsoft.com/office/drawing/2014/main" id="{8908FB88-711D-7320-BF90-D9D72A2BCF32}"/>
              </a:ext>
            </a:extLst>
          </p:cNvPr>
          <p:cNvSpPr/>
          <p:nvPr/>
        </p:nvSpPr>
        <p:spPr>
          <a:xfrm>
            <a:off x="4584699" y="-1"/>
            <a:ext cx="45719" cy="6453018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864D39E-C51F-741D-63DF-0636186B7A2C}"/>
              </a:ext>
            </a:extLst>
          </p:cNvPr>
          <p:cNvSpPr txBox="1"/>
          <p:nvPr/>
        </p:nvSpPr>
        <p:spPr>
          <a:xfrm>
            <a:off x="496275" y="1190976"/>
            <a:ext cx="372526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1700" dirty="0">
                <a:latin typeface="Comic Sans MS" panose="030F0702030302020204" pitchFamily="66" charset="0"/>
              </a:rPr>
              <a:t>❌Ce n’est pas mon travail de régler les conflits des autres.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9E4C396-BE94-FB1C-78B8-C46D0313CFDC}"/>
              </a:ext>
            </a:extLst>
          </p:cNvPr>
          <p:cNvSpPr txBox="1"/>
          <p:nvPr/>
        </p:nvSpPr>
        <p:spPr>
          <a:xfrm>
            <a:off x="4993581" y="1180752"/>
            <a:ext cx="3725261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1700" dirty="0">
                <a:latin typeface="Comic Sans MS" panose="030F0702030302020204" pitchFamily="66" charset="0"/>
              </a:rPr>
              <a:t>❌Ce n’est pas à moi de dire aux autres quoi faire</a:t>
            </a:r>
          </a:p>
          <a:p>
            <a:pPr algn="ctr">
              <a:buNone/>
            </a:pPr>
            <a:endParaRPr lang="fr-FR" sz="1700" dirty="0">
              <a:latin typeface="Comic Sans MS" panose="030F0702030302020204" pitchFamily="66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4093634-4A7E-7F5C-227D-3B1DA793C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420" y="2361565"/>
            <a:ext cx="1744291" cy="174429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FD9DCB3-0284-314E-3DD3-B38B41D01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56" y="4459288"/>
            <a:ext cx="1870364" cy="1870364"/>
          </a:xfrm>
          <a:prstGeom prst="rect">
            <a:avLst/>
          </a:prstGeo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A22C5AE6-5AE1-47F2-541E-52FB52BAADB6}"/>
              </a:ext>
            </a:extLst>
          </p:cNvPr>
          <p:cNvSpPr/>
          <p:nvPr/>
        </p:nvSpPr>
        <p:spPr>
          <a:xfrm>
            <a:off x="304394" y="4286106"/>
            <a:ext cx="2376055" cy="2216728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17DE40D-A0AD-AFE6-5D71-1E6079E840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139" y="2270819"/>
            <a:ext cx="1925782" cy="192578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9FBF443-64E5-18EC-6337-CD979FC3BF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656" y="4286106"/>
            <a:ext cx="1870364" cy="1870364"/>
          </a:xfrm>
          <a:prstGeom prst="rect">
            <a:avLst/>
          </a:prstGeom>
        </p:spPr>
      </p:pic>
      <p:sp>
        <p:nvSpPr>
          <p:cNvPr id="12" name="Ellipse 11">
            <a:extLst>
              <a:ext uri="{FF2B5EF4-FFF2-40B4-BE49-F238E27FC236}">
                <a16:creationId xmlns:a16="http://schemas.microsoft.com/office/drawing/2014/main" id="{9B4900A2-EA6B-E36D-0ACB-3B66AF7724EA}"/>
              </a:ext>
            </a:extLst>
          </p:cNvPr>
          <p:cNvSpPr/>
          <p:nvPr/>
        </p:nvSpPr>
        <p:spPr>
          <a:xfrm>
            <a:off x="4854994" y="4112924"/>
            <a:ext cx="2376055" cy="2216728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A8664CBD-E11D-B05C-5C54-6333E4D6B733}"/>
              </a:ext>
            </a:extLst>
          </p:cNvPr>
          <p:cNvCxnSpPr>
            <a:cxnSpLocks/>
          </p:cNvCxnSpPr>
          <p:nvPr/>
        </p:nvCxnSpPr>
        <p:spPr>
          <a:xfrm>
            <a:off x="2429520" y="2576805"/>
            <a:ext cx="1744415" cy="15290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7F9054A-0D67-BD45-B822-AD3040B113AF}"/>
              </a:ext>
            </a:extLst>
          </p:cNvPr>
          <p:cNvCxnSpPr>
            <a:cxnSpLocks/>
          </p:cNvCxnSpPr>
          <p:nvPr/>
        </p:nvCxnSpPr>
        <p:spPr>
          <a:xfrm>
            <a:off x="7086139" y="2479894"/>
            <a:ext cx="1744415" cy="152905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590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0188A-5A29-3A4E-8C71-AE5C953E7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7D8D52F0-AAA5-5945-DD34-820818D353B4}"/>
              </a:ext>
            </a:extLst>
          </p:cNvPr>
          <p:cNvSpPr/>
          <p:nvPr/>
        </p:nvSpPr>
        <p:spPr>
          <a:xfrm>
            <a:off x="4584699" y="-1"/>
            <a:ext cx="45719" cy="6453018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938A5DB-1545-599F-C484-3A524E7DB90E}"/>
              </a:ext>
            </a:extLst>
          </p:cNvPr>
          <p:cNvSpPr txBox="1"/>
          <p:nvPr/>
        </p:nvSpPr>
        <p:spPr>
          <a:xfrm>
            <a:off x="661437" y="1600320"/>
            <a:ext cx="3584403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700" b="1" dirty="0">
                <a:latin typeface="Comic Sans MS" panose="030F0702030302020204" pitchFamily="66" charset="0"/>
              </a:rPr>
              <a:t>Quand je m’occupe de moi </a:t>
            </a:r>
            <a:r>
              <a:rPr lang="fr-FR" sz="1700" dirty="0">
                <a:latin typeface="Comic Sans MS" panose="030F0702030302020204" pitchFamily="66" charset="0"/>
              </a:rPr>
              <a:t>:</a:t>
            </a:r>
          </a:p>
          <a:p>
            <a:endParaRPr lang="fr-FR" sz="1700" dirty="0">
              <a:latin typeface="Comic Sans MS" panose="030F0702030302020204" pitchFamily="66" charset="0"/>
            </a:endParaRPr>
          </a:p>
          <a:p>
            <a:pPr algn="ctr"/>
            <a:r>
              <a:rPr lang="fr-FR" sz="1700" dirty="0">
                <a:latin typeface="Comic Sans MS" panose="030F0702030302020204" pitchFamily="66" charset="0"/>
              </a:rPr>
              <a:t>J’évite les conflits et les conséquences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EF756CAA-FE8C-1759-9B24-62678B723009}"/>
              </a:ext>
            </a:extLst>
          </p:cNvPr>
          <p:cNvSpPr/>
          <p:nvPr/>
        </p:nvSpPr>
        <p:spPr>
          <a:xfrm>
            <a:off x="1066331" y="3429000"/>
            <a:ext cx="2376055" cy="2216728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6B0EE6A-6CC7-FC60-B80F-CB4C272623EB}"/>
              </a:ext>
            </a:extLst>
          </p:cNvPr>
          <p:cNvSpPr txBox="1"/>
          <p:nvPr/>
        </p:nvSpPr>
        <p:spPr>
          <a:xfrm>
            <a:off x="5155735" y="1541917"/>
            <a:ext cx="3665924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700" b="1" dirty="0">
                <a:latin typeface="Comic Sans MS" panose="030F0702030302020204" pitchFamily="66" charset="0"/>
              </a:rPr>
              <a:t>Quand je m’occupe de moi </a:t>
            </a:r>
            <a:r>
              <a:rPr lang="fr-FR" sz="1700" dirty="0">
                <a:latin typeface="Comic Sans MS" panose="030F0702030302020204" pitchFamily="66" charset="0"/>
              </a:rPr>
              <a:t>:</a:t>
            </a:r>
          </a:p>
          <a:p>
            <a:pPr algn="ctr"/>
            <a:endParaRPr lang="fr-FR" sz="1700" dirty="0">
              <a:latin typeface="Comic Sans MS" panose="030F0702030302020204" pitchFamily="66" charset="0"/>
            </a:endParaRPr>
          </a:p>
          <a:p>
            <a:pPr algn="ctr"/>
            <a:r>
              <a:rPr lang="fr-FR" sz="1700" dirty="0">
                <a:latin typeface="Comic Sans MS" panose="030F0702030302020204" pitchFamily="66" charset="0"/>
              </a:rPr>
              <a:t>Je peux me concentrer plus facilement sur mon travail et ce que je dois faire.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66E27D2D-DFC1-CFD5-AD67-23428B429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630" y="3859997"/>
            <a:ext cx="1430299" cy="1430299"/>
          </a:xfrm>
          <a:prstGeom prst="rect">
            <a:avLst/>
          </a:prstGeom>
        </p:spPr>
      </p:pic>
      <p:sp>
        <p:nvSpPr>
          <p:cNvPr id="24" name="Ellipse 23">
            <a:extLst>
              <a:ext uri="{FF2B5EF4-FFF2-40B4-BE49-F238E27FC236}">
                <a16:creationId xmlns:a16="http://schemas.microsoft.com/office/drawing/2014/main" id="{C6667A78-8D2E-85A4-A51F-C6490DF4A987}"/>
              </a:ext>
            </a:extLst>
          </p:cNvPr>
          <p:cNvSpPr/>
          <p:nvPr/>
        </p:nvSpPr>
        <p:spPr>
          <a:xfrm>
            <a:off x="5686947" y="3426993"/>
            <a:ext cx="2376055" cy="2216728"/>
          </a:xfrm>
          <a:prstGeom prst="ellipse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010BC323-21E9-CFDA-C83E-F225EE10D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0246" y="3857990"/>
            <a:ext cx="1430299" cy="143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30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2E4217-7CCA-0D5B-F8E4-02F05717A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44B10BAA-BFEB-C554-8805-C3BD6F17A4AF}"/>
              </a:ext>
            </a:extLst>
          </p:cNvPr>
          <p:cNvSpPr/>
          <p:nvPr/>
        </p:nvSpPr>
        <p:spPr>
          <a:xfrm>
            <a:off x="4584699" y="-1"/>
            <a:ext cx="45719" cy="6453018"/>
          </a:xfrm>
          <a:prstGeom prst="rect">
            <a:avLst/>
          </a:prstGeom>
          <a:solidFill>
            <a:srgbClr val="DDD9C3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23FC846-9FA1-995A-305B-6F132F715D57}"/>
              </a:ext>
            </a:extLst>
          </p:cNvPr>
          <p:cNvSpPr txBox="1"/>
          <p:nvPr/>
        </p:nvSpPr>
        <p:spPr>
          <a:xfrm>
            <a:off x="5147431" y="1290010"/>
            <a:ext cx="3406779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fr-FR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Quand je m’occupe de moi:</a:t>
            </a:r>
          </a:p>
          <a:p>
            <a:pPr algn="ctr"/>
            <a:endParaRPr kumimoji="0" lang="fr-FR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902030302020204" pitchFamily="66" charset="0"/>
              <a:ea typeface="+mn-ea"/>
              <a:cs typeface="+mn-cs"/>
            </a:endParaRPr>
          </a:p>
          <a:p>
            <a:pPr algn="ctr"/>
            <a:r>
              <a:rPr kumimoji="0" lang="fr-FR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je me </a:t>
            </a:r>
            <a:r>
              <a:rPr kumimoji="0" lang="fr-FR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sens bien </a:t>
            </a:r>
            <a:r>
              <a:rPr kumimoji="0" lang="fr-FR" sz="17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et je suis </a:t>
            </a:r>
            <a:r>
              <a:rPr kumimoji="0" lang="fr-FR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fier de moi</a:t>
            </a:r>
            <a:r>
              <a:rPr kumimoji="0" lang="fr-FR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902030302020204" pitchFamily="66" charset="0"/>
                <a:ea typeface="+mn-ea"/>
                <a:cs typeface="+mn-cs"/>
              </a:rPr>
              <a:t>! </a:t>
            </a:r>
            <a:endParaRPr lang="fr-CA" sz="17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3462672-FEDD-AC95-38C3-5E1B74C2EA6F}"/>
              </a:ext>
            </a:extLst>
          </p:cNvPr>
          <p:cNvSpPr/>
          <p:nvPr/>
        </p:nvSpPr>
        <p:spPr>
          <a:xfrm>
            <a:off x="5921115" y="2458387"/>
            <a:ext cx="509665" cy="149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110B0B-26E4-AA22-9BA0-6AF4B9A92EDC}"/>
              </a:ext>
            </a:extLst>
          </p:cNvPr>
          <p:cNvSpPr/>
          <p:nvPr/>
        </p:nvSpPr>
        <p:spPr>
          <a:xfrm>
            <a:off x="7228163" y="2487536"/>
            <a:ext cx="509665" cy="149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3F783A2-C9D8-3BEB-8209-BBD9A5ACC3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4867"/>
          <a:stretch/>
        </p:blipFill>
        <p:spPr>
          <a:xfrm>
            <a:off x="589790" y="1254281"/>
            <a:ext cx="3590855" cy="217471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E87205D-E486-DA3B-83C6-CE13F812B9F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333" r="20101" b="34186"/>
          <a:stretch/>
        </p:blipFill>
        <p:spPr>
          <a:xfrm>
            <a:off x="1337921" y="2790748"/>
            <a:ext cx="2076076" cy="241551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6D1AC8D3-7A25-A11A-CFA5-F1FC4FD8F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05221">
            <a:off x="202925" y="5094485"/>
            <a:ext cx="1445319" cy="144531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261834F-9FE0-FDFF-D6A6-FA4E4529EE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77183">
            <a:off x="2949738" y="5026969"/>
            <a:ext cx="1445319" cy="144531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C17F3F40-A017-7356-2615-C59E97A8C4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5032" y="2999938"/>
            <a:ext cx="2499548" cy="249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3966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Scénario social - Je garde mes mains pour moi</Template>
  <TotalTime>1376</TotalTime>
  <Words>230</Words>
  <Application>Microsoft Office PowerPoint</Application>
  <PresentationFormat>Affichage à l'écran (4:3)</PresentationFormat>
  <Paragraphs>28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Comic Sans MS</vt:lpstr>
      <vt:lpstr>Thème Office</vt:lpstr>
      <vt:lpstr>Scénario social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Martineau, Jade</dc:creator>
  <cp:lastModifiedBy>Martineau, Jade</cp:lastModifiedBy>
  <cp:revision>1</cp:revision>
  <cp:lastPrinted>2025-05-23T14:30:04Z</cp:lastPrinted>
  <dcterms:created xsi:type="dcterms:W3CDTF">2025-12-08T15:20:11Z</dcterms:created>
  <dcterms:modified xsi:type="dcterms:W3CDTF">2026-04-01T13:46:10Z</dcterms:modified>
</cp:coreProperties>
</file>