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59" r:id="rId9"/>
    <p:sldId id="265" r:id="rId10"/>
    <p:sldId id="264" r:id="rId11"/>
    <p:sldId id="267" r:id="rId12"/>
    <p:sldId id="266" r:id="rId13"/>
    <p:sldId id="268" r:id="rId14"/>
    <p:sldId id="269" r:id="rId1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131"/>
    <a:srgbClr val="FFDE59"/>
    <a:srgbClr val="FF914D"/>
    <a:srgbClr val="7ED957"/>
    <a:srgbClr val="0CC0DF"/>
    <a:srgbClr val="CB6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1FCB3EB-17C0-4748-89DE-89DF4B8A3004}" v="20" dt="2026-04-20T19:21:25.8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eau, Jade" userId="a096b1a3-caf4-410a-b00d-2ac48efa333d" providerId="ADAL" clId="{5FFDB164-3EBD-4151-B55C-C57E8EF2C1F5}"/>
    <pc:docChg chg="custSel modSld">
      <pc:chgData name="Martineau, Jade" userId="a096b1a3-caf4-410a-b00d-2ac48efa333d" providerId="ADAL" clId="{5FFDB164-3EBD-4151-B55C-C57E8EF2C1F5}" dt="2026-04-20T19:22:46.561" v="96" actId="1076"/>
      <pc:docMkLst>
        <pc:docMk/>
      </pc:docMkLst>
      <pc:sldChg chg="addSp modSp mod">
        <pc:chgData name="Martineau, Jade" userId="a096b1a3-caf4-410a-b00d-2ac48efa333d" providerId="ADAL" clId="{5FFDB164-3EBD-4151-B55C-C57E8EF2C1F5}" dt="2026-04-20T19:17:05.043" v="34" actId="1076"/>
        <pc:sldMkLst>
          <pc:docMk/>
          <pc:sldMk cId="518969952" sldId="256"/>
        </pc:sldMkLst>
        <pc:spChg chg="mod">
          <ac:chgData name="Martineau, Jade" userId="a096b1a3-caf4-410a-b00d-2ac48efa333d" providerId="ADAL" clId="{5FFDB164-3EBD-4151-B55C-C57E8EF2C1F5}" dt="2026-04-20T19:17:05.043" v="34" actId="1076"/>
          <ac:spMkLst>
            <pc:docMk/>
            <pc:sldMk cId="518969952" sldId="256"/>
            <ac:spMk id="2" creationId="{623734CA-E031-DA3E-ACAF-4EA0BE38466D}"/>
          </ac:spMkLst>
        </pc:spChg>
        <pc:picChg chg="add mod">
          <ac:chgData name="Martineau, Jade" userId="a096b1a3-caf4-410a-b00d-2ac48efa333d" providerId="ADAL" clId="{5FFDB164-3EBD-4151-B55C-C57E8EF2C1F5}" dt="2026-04-20T19:17:01.938" v="33" actId="1076"/>
          <ac:picMkLst>
            <pc:docMk/>
            <pc:sldMk cId="518969952" sldId="256"/>
            <ac:picMk id="6" creationId="{0FE65E4B-4771-E83A-58BC-C11929B231F4}"/>
          </ac:picMkLst>
        </pc:picChg>
      </pc:sldChg>
      <pc:sldChg chg="addSp delSp modSp mod">
        <pc:chgData name="Martineau, Jade" userId="a096b1a3-caf4-410a-b00d-2ac48efa333d" providerId="ADAL" clId="{5FFDB164-3EBD-4151-B55C-C57E8EF2C1F5}" dt="2026-04-20T19:20:53.662" v="80" actId="1076"/>
        <pc:sldMkLst>
          <pc:docMk/>
          <pc:sldMk cId="2210388847" sldId="261"/>
        </pc:sldMkLst>
        <pc:picChg chg="mod">
          <ac:chgData name="Martineau, Jade" userId="a096b1a3-caf4-410a-b00d-2ac48efa333d" providerId="ADAL" clId="{5FFDB164-3EBD-4151-B55C-C57E8EF2C1F5}" dt="2026-04-20T19:13:25.562" v="23" actId="1076"/>
          <ac:picMkLst>
            <pc:docMk/>
            <pc:sldMk cId="2210388847" sldId="261"/>
            <ac:picMk id="21" creationId="{75251225-BD3E-9DB8-C83D-95B2D903FC7F}"/>
          </ac:picMkLst>
        </pc:picChg>
        <pc:picChg chg="mod">
          <ac:chgData name="Martineau, Jade" userId="a096b1a3-caf4-410a-b00d-2ac48efa333d" providerId="ADAL" clId="{5FFDB164-3EBD-4151-B55C-C57E8EF2C1F5}" dt="2026-04-20T19:13:28.404" v="24" actId="1076"/>
          <ac:picMkLst>
            <pc:docMk/>
            <pc:sldMk cId="2210388847" sldId="261"/>
            <ac:picMk id="23" creationId="{CECE1D43-0D2F-F362-77E6-2FCC91C72333}"/>
          </ac:picMkLst>
        </pc:picChg>
        <pc:picChg chg="mod">
          <ac:chgData name="Martineau, Jade" userId="a096b1a3-caf4-410a-b00d-2ac48efa333d" providerId="ADAL" clId="{5FFDB164-3EBD-4151-B55C-C57E8EF2C1F5}" dt="2026-04-20T19:13:21.525" v="22" actId="1076"/>
          <ac:picMkLst>
            <pc:docMk/>
            <pc:sldMk cId="2210388847" sldId="261"/>
            <ac:picMk id="25" creationId="{89CFF65C-AF8B-7E85-8246-C909D7D1D73F}"/>
          </ac:picMkLst>
        </pc:picChg>
        <pc:picChg chg="mod">
          <ac:chgData name="Martineau, Jade" userId="a096b1a3-caf4-410a-b00d-2ac48efa333d" providerId="ADAL" clId="{5FFDB164-3EBD-4151-B55C-C57E8EF2C1F5}" dt="2026-04-20T19:13:37.319" v="27" actId="1076"/>
          <ac:picMkLst>
            <pc:docMk/>
            <pc:sldMk cId="2210388847" sldId="261"/>
            <ac:picMk id="35" creationId="{85D9C347-EB73-8D72-22AB-B47F29CC4450}"/>
          </ac:picMkLst>
        </pc:picChg>
        <pc:picChg chg="mod">
          <ac:chgData name="Martineau, Jade" userId="a096b1a3-caf4-410a-b00d-2ac48efa333d" providerId="ADAL" clId="{5FFDB164-3EBD-4151-B55C-C57E8EF2C1F5}" dt="2026-04-20T19:13:40.961" v="28" actId="1076"/>
          <ac:picMkLst>
            <pc:docMk/>
            <pc:sldMk cId="2210388847" sldId="261"/>
            <ac:picMk id="37" creationId="{782E0783-B23D-9029-DE62-01165A0FE3B3}"/>
          </ac:picMkLst>
        </pc:picChg>
        <pc:picChg chg="mod">
          <ac:chgData name="Martineau, Jade" userId="a096b1a3-caf4-410a-b00d-2ac48efa333d" providerId="ADAL" clId="{5FFDB164-3EBD-4151-B55C-C57E8EF2C1F5}" dt="2026-04-20T19:13:44.092" v="29" actId="1076"/>
          <ac:picMkLst>
            <pc:docMk/>
            <pc:sldMk cId="2210388847" sldId="261"/>
            <ac:picMk id="39" creationId="{FEF6CBE8-A809-A98B-71B0-7DA346F6D34D}"/>
          </ac:picMkLst>
        </pc:picChg>
        <pc:picChg chg="add mod">
          <ac:chgData name="Martineau, Jade" userId="a096b1a3-caf4-410a-b00d-2ac48efa333d" providerId="ADAL" clId="{5FFDB164-3EBD-4151-B55C-C57E8EF2C1F5}" dt="2026-04-20T19:13:33.816" v="26" actId="1076"/>
          <ac:picMkLst>
            <pc:docMk/>
            <pc:sldMk cId="2210388847" sldId="261"/>
            <ac:picMk id="40" creationId="{2BDB2841-1A46-2624-44BC-4BF4034E06FB}"/>
          </ac:picMkLst>
        </pc:picChg>
        <pc:picChg chg="add del">
          <ac:chgData name="Martineau, Jade" userId="a096b1a3-caf4-410a-b00d-2ac48efa333d" providerId="ADAL" clId="{5FFDB164-3EBD-4151-B55C-C57E8EF2C1F5}" dt="2026-04-20T19:17:35.759" v="36" actId="478"/>
          <ac:picMkLst>
            <pc:docMk/>
            <pc:sldMk cId="2210388847" sldId="261"/>
            <ac:picMk id="42" creationId="{55D7B22F-940F-5E6A-8F10-FA3B25865B79}"/>
          </ac:picMkLst>
        </pc:picChg>
        <pc:picChg chg="add mod">
          <ac:chgData name="Martineau, Jade" userId="a096b1a3-caf4-410a-b00d-2ac48efa333d" providerId="ADAL" clId="{5FFDB164-3EBD-4151-B55C-C57E8EF2C1F5}" dt="2026-04-20T19:17:48.108" v="39" actId="1076"/>
          <ac:picMkLst>
            <pc:docMk/>
            <pc:sldMk cId="2210388847" sldId="261"/>
            <ac:picMk id="44" creationId="{07E43B55-9ACA-E48A-50F9-5B9133A5EBCE}"/>
          </ac:picMkLst>
        </pc:picChg>
        <pc:picChg chg="add mod">
          <ac:chgData name="Martineau, Jade" userId="a096b1a3-caf4-410a-b00d-2ac48efa333d" providerId="ADAL" clId="{5FFDB164-3EBD-4151-B55C-C57E8EF2C1F5}" dt="2026-04-20T19:20:15.703" v="77"/>
          <ac:picMkLst>
            <pc:docMk/>
            <pc:sldMk cId="2210388847" sldId="261"/>
            <ac:picMk id="45" creationId="{A8AECEE1-12A5-8902-5695-B99F5D78EB3C}"/>
          </ac:picMkLst>
        </pc:picChg>
        <pc:picChg chg="add mod">
          <ac:chgData name="Martineau, Jade" userId="a096b1a3-caf4-410a-b00d-2ac48efa333d" providerId="ADAL" clId="{5FFDB164-3EBD-4151-B55C-C57E8EF2C1F5}" dt="2026-04-20T19:20:53.662" v="80" actId="1076"/>
          <ac:picMkLst>
            <pc:docMk/>
            <pc:sldMk cId="2210388847" sldId="261"/>
            <ac:picMk id="47" creationId="{DB8C0DC1-A570-E233-95AB-CB6D97A544F4}"/>
          </ac:picMkLst>
        </pc:picChg>
      </pc:sldChg>
      <pc:sldChg chg="addSp delSp modSp mod">
        <pc:chgData name="Martineau, Jade" userId="a096b1a3-caf4-410a-b00d-2ac48efa333d" providerId="ADAL" clId="{5FFDB164-3EBD-4151-B55C-C57E8EF2C1F5}" dt="2026-04-20T19:21:02.495" v="82" actId="1076"/>
        <pc:sldMkLst>
          <pc:docMk/>
          <pc:sldMk cId="3047242491" sldId="263"/>
        </pc:sldMkLst>
        <pc:picChg chg="add del">
          <ac:chgData name="Martineau, Jade" userId="a096b1a3-caf4-410a-b00d-2ac48efa333d" providerId="ADAL" clId="{5FFDB164-3EBD-4151-B55C-C57E8EF2C1F5}" dt="2026-04-20T19:12:09.851" v="7" actId="478"/>
          <ac:picMkLst>
            <pc:docMk/>
            <pc:sldMk cId="3047242491" sldId="263"/>
            <ac:picMk id="13" creationId="{28B5D280-A27F-87BB-93EF-8DBAE3A4B528}"/>
          </ac:picMkLst>
        </pc:picChg>
        <pc:picChg chg="add mod">
          <ac:chgData name="Martineau, Jade" userId="a096b1a3-caf4-410a-b00d-2ac48efa333d" providerId="ADAL" clId="{5FFDB164-3EBD-4151-B55C-C57E8EF2C1F5}" dt="2026-04-20T19:12:25.919" v="11" actId="14100"/>
          <ac:picMkLst>
            <pc:docMk/>
            <pc:sldMk cId="3047242491" sldId="263"/>
            <ac:picMk id="17" creationId="{C17D0ACB-6318-31FC-2087-CF529434A448}"/>
          </ac:picMkLst>
        </pc:picChg>
        <pc:picChg chg="add mod">
          <ac:chgData name="Martineau, Jade" userId="a096b1a3-caf4-410a-b00d-2ac48efa333d" providerId="ADAL" clId="{5FFDB164-3EBD-4151-B55C-C57E8EF2C1F5}" dt="2026-04-20T19:13:14.046" v="19" actId="1076"/>
          <ac:picMkLst>
            <pc:docMk/>
            <pc:sldMk cId="3047242491" sldId="263"/>
            <ac:picMk id="18" creationId="{E556AC2E-E10A-9E1F-EEA6-577C8FD864B9}"/>
          </ac:picMkLst>
        </pc:picChg>
        <pc:picChg chg="add del">
          <ac:chgData name="Martineau, Jade" userId="a096b1a3-caf4-410a-b00d-2ac48efa333d" providerId="ADAL" clId="{5FFDB164-3EBD-4151-B55C-C57E8EF2C1F5}" dt="2026-04-20T19:17:53.511" v="41" actId="478"/>
          <ac:picMkLst>
            <pc:docMk/>
            <pc:sldMk cId="3047242491" sldId="263"/>
            <ac:picMk id="20" creationId="{85AEC233-204B-758D-0BC4-7A1BCFD25152}"/>
          </ac:picMkLst>
        </pc:picChg>
        <pc:picChg chg="add mod">
          <ac:chgData name="Martineau, Jade" userId="a096b1a3-caf4-410a-b00d-2ac48efa333d" providerId="ADAL" clId="{5FFDB164-3EBD-4151-B55C-C57E8EF2C1F5}" dt="2026-04-20T19:18:01.111" v="43" actId="1076"/>
          <ac:picMkLst>
            <pc:docMk/>
            <pc:sldMk cId="3047242491" sldId="263"/>
            <ac:picMk id="22" creationId="{6D4C707B-229C-35B7-B9D2-BE5609B04273}"/>
          </ac:picMkLst>
        </pc:picChg>
        <pc:picChg chg="add mod">
          <ac:chgData name="Martineau, Jade" userId="a096b1a3-caf4-410a-b00d-2ac48efa333d" providerId="ADAL" clId="{5FFDB164-3EBD-4151-B55C-C57E8EF2C1F5}" dt="2026-04-20T19:20:10.140" v="76" actId="1076"/>
          <ac:picMkLst>
            <pc:docMk/>
            <pc:sldMk cId="3047242491" sldId="263"/>
            <ac:picMk id="26" creationId="{E979F197-D560-60E5-35F4-0107745F8075}"/>
          </ac:picMkLst>
        </pc:picChg>
        <pc:picChg chg="add mod">
          <ac:chgData name="Martineau, Jade" userId="a096b1a3-caf4-410a-b00d-2ac48efa333d" providerId="ADAL" clId="{5FFDB164-3EBD-4151-B55C-C57E8EF2C1F5}" dt="2026-04-20T19:21:02.495" v="82" actId="1076"/>
          <ac:picMkLst>
            <pc:docMk/>
            <pc:sldMk cId="3047242491" sldId="263"/>
            <ac:picMk id="27" creationId="{FA83A9AE-1C34-26D7-538A-503A385A6F01}"/>
          </ac:picMkLst>
        </pc:picChg>
      </pc:sldChg>
      <pc:sldChg chg="modSp mod">
        <pc:chgData name="Martineau, Jade" userId="a096b1a3-caf4-410a-b00d-2ac48efa333d" providerId="ADAL" clId="{5FFDB164-3EBD-4151-B55C-C57E8EF2C1F5}" dt="2026-04-20T19:22:35.015" v="94" actId="1076"/>
        <pc:sldMkLst>
          <pc:docMk/>
          <pc:sldMk cId="1392142102" sldId="264"/>
        </pc:sldMkLst>
        <pc:spChg chg="mod">
          <ac:chgData name="Martineau, Jade" userId="a096b1a3-caf4-410a-b00d-2ac48efa333d" providerId="ADAL" clId="{5FFDB164-3EBD-4151-B55C-C57E8EF2C1F5}" dt="2026-04-20T19:22:35.015" v="94" actId="1076"/>
          <ac:spMkLst>
            <pc:docMk/>
            <pc:sldMk cId="1392142102" sldId="264"/>
            <ac:spMk id="8" creationId="{876AC914-AB61-2EBC-2432-D50CDB5CA792}"/>
          </ac:spMkLst>
        </pc:spChg>
      </pc:sldChg>
      <pc:sldChg chg="addSp modSp mod">
        <pc:chgData name="Martineau, Jade" userId="a096b1a3-caf4-410a-b00d-2ac48efa333d" providerId="ADAL" clId="{5FFDB164-3EBD-4151-B55C-C57E8EF2C1F5}" dt="2026-04-20T19:21:08.807" v="84" actId="1076"/>
        <pc:sldMkLst>
          <pc:docMk/>
          <pc:sldMk cId="2404506949" sldId="265"/>
        </pc:sldMkLst>
        <pc:picChg chg="add mod">
          <ac:chgData name="Martineau, Jade" userId="a096b1a3-caf4-410a-b00d-2ac48efa333d" providerId="ADAL" clId="{5FFDB164-3EBD-4151-B55C-C57E8EF2C1F5}" dt="2026-04-20T19:12:32.497" v="12"/>
          <ac:picMkLst>
            <pc:docMk/>
            <pc:sldMk cId="2404506949" sldId="265"/>
            <ac:picMk id="10" creationId="{599AAEB0-ACA5-B5EB-5239-E744F91377F5}"/>
          </ac:picMkLst>
        </pc:picChg>
        <pc:picChg chg="add mod">
          <ac:chgData name="Martineau, Jade" userId="a096b1a3-caf4-410a-b00d-2ac48efa333d" providerId="ADAL" clId="{5FFDB164-3EBD-4151-B55C-C57E8EF2C1F5}" dt="2026-04-20T19:13:07.335" v="17" actId="1076"/>
          <ac:picMkLst>
            <pc:docMk/>
            <pc:sldMk cId="2404506949" sldId="265"/>
            <ac:picMk id="13" creationId="{BF4E503A-AFA7-6A2B-DFF3-126B9D6A5835}"/>
          </ac:picMkLst>
        </pc:picChg>
        <pc:picChg chg="add mod">
          <ac:chgData name="Martineau, Jade" userId="a096b1a3-caf4-410a-b00d-2ac48efa333d" providerId="ADAL" clId="{5FFDB164-3EBD-4151-B55C-C57E8EF2C1F5}" dt="2026-04-20T19:18:06.103" v="45" actId="1076"/>
          <ac:picMkLst>
            <pc:docMk/>
            <pc:sldMk cId="2404506949" sldId="265"/>
            <ac:picMk id="16" creationId="{C5B96AE4-68AF-3C72-0E7E-068C2E5E0428}"/>
          </ac:picMkLst>
        </pc:picChg>
        <pc:picChg chg="add mod">
          <ac:chgData name="Martineau, Jade" userId="a096b1a3-caf4-410a-b00d-2ac48efa333d" providerId="ADAL" clId="{5FFDB164-3EBD-4151-B55C-C57E8EF2C1F5}" dt="2026-04-20T19:20:01.584" v="73" actId="1076"/>
          <ac:picMkLst>
            <pc:docMk/>
            <pc:sldMk cId="2404506949" sldId="265"/>
            <ac:picMk id="18" creationId="{508A5024-BD74-12B1-BC37-5C599CF30FEE}"/>
          </ac:picMkLst>
        </pc:picChg>
        <pc:picChg chg="add mod">
          <ac:chgData name="Martineau, Jade" userId="a096b1a3-caf4-410a-b00d-2ac48efa333d" providerId="ADAL" clId="{5FFDB164-3EBD-4151-B55C-C57E8EF2C1F5}" dt="2026-04-20T19:21:08.807" v="84" actId="1076"/>
          <ac:picMkLst>
            <pc:docMk/>
            <pc:sldMk cId="2404506949" sldId="265"/>
            <ac:picMk id="19" creationId="{7434DE0F-F268-95D1-CA8E-8503E3F28721}"/>
          </ac:picMkLst>
        </pc:picChg>
      </pc:sldChg>
      <pc:sldChg chg="addSp delSp modSp mod">
        <pc:chgData name="Martineau, Jade" userId="a096b1a3-caf4-410a-b00d-2ac48efa333d" providerId="ADAL" clId="{5FFDB164-3EBD-4151-B55C-C57E8EF2C1F5}" dt="2026-04-20T19:22:46.561" v="96" actId="1076"/>
        <pc:sldMkLst>
          <pc:docMk/>
          <pc:sldMk cId="1583196825" sldId="267"/>
        </pc:sldMkLst>
        <pc:spChg chg="add del">
          <ac:chgData name="Martineau, Jade" userId="a096b1a3-caf4-410a-b00d-2ac48efa333d" providerId="ADAL" clId="{5FFDB164-3EBD-4151-B55C-C57E8EF2C1F5}" dt="2026-04-20T19:19:25.275" v="62" actId="478"/>
          <ac:spMkLst>
            <pc:docMk/>
            <pc:sldMk cId="1583196825" sldId="267"/>
            <ac:spMk id="12" creationId="{A15FA620-3EBE-7017-EFF2-B29472FACDA5}"/>
          </ac:spMkLst>
        </pc:spChg>
        <pc:picChg chg="add mod">
          <ac:chgData name="Martineau, Jade" userId="a096b1a3-caf4-410a-b00d-2ac48efa333d" providerId="ADAL" clId="{5FFDB164-3EBD-4151-B55C-C57E8EF2C1F5}" dt="2026-04-20T19:22:46.561" v="96" actId="1076"/>
          <ac:picMkLst>
            <pc:docMk/>
            <pc:sldMk cId="1583196825" sldId="267"/>
            <ac:picMk id="6" creationId="{05611CE3-FBF1-2B8A-4155-C3270A1E624A}"/>
          </ac:picMkLst>
        </pc:picChg>
        <pc:picChg chg="add mod">
          <ac:chgData name="Martineau, Jade" userId="a096b1a3-caf4-410a-b00d-2ac48efa333d" providerId="ADAL" clId="{5FFDB164-3EBD-4151-B55C-C57E8EF2C1F5}" dt="2026-04-20T19:12:57.148" v="15" actId="1076"/>
          <ac:picMkLst>
            <pc:docMk/>
            <pc:sldMk cId="1583196825" sldId="267"/>
            <ac:picMk id="10" creationId="{1F627D35-90E2-F048-6D18-D41200C55490}"/>
          </ac:picMkLst>
        </pc:picChg>
        <pc:picChg chg="add mod">
          <ac:chgData name="Martineau, Jade" userId="a096b1a3-caf4-410a-b00d-2ac48efa333d" providerId="ADAL" clId="{5FFDB164-3EBD-4151-B55C-C57E8EF2C1F5}" dt="2026-04-20T19:19:03.820" v="58" actId="14100"/>
          <ac:picMkLst>
            <pc:docMk/>
            <pc:sldMk cId="1583196825" sldId="267"/>
            <ac:picMk id="13" creationId="{469C02B1-4D01-C77D-91CE-2F5F1EE3BCE7}"/>
          </ac:picMkLst>
        </pc:picChg>
        <pc:picChg chg="add mod">
          <ac:chgData name="Martineau, Jade" userId="a096b1a3-caf4-410a-b00d-2ac48efa333d" providerId="ADAL" clId="{5FFDB164-3EBD-4151-B55C-C57E8EF2C1F5}" dt="2026-04-20T19:19:38.956" v="67" actId="14100"/>
          <ac:picMkLst>
            <pc:docMk/>
            <pc:sldMk cId="1583196825" sldId="267"/>
            <ac:picMk id="17" creationId="{67D1C5F4-2AE9-1E3D-071A-C1CEF1F8C408}"/>
          </ac:picMkLst>
        </pc:picChg>
        <pc:picChg chg="add mod">
          <ac:chgData name="Martineau, Jade" userId="a096b1a3-caf4-410a-b00d-2ac48efa333d" providerId="ADAL" clId="{5FFDB164-3EBD-4151-B55C-C57E8EF2C1F5}" dt="2026-04-20T19:21:14.357" v="86" actId="1076"/>
          <ac:picMkLst>
            <pc:docMk/>
            <pc:sldMk cId="1583196825" sldId="267"/>
            <ac:picMk id="18" creationId="{9A11E0B6-DB94-A1CC-B0AF-0B161756C93F}"/>
          </ac:picMkLst>
        </pc:picChg>
        <pc:picChg chg="mod">
          <ac:chgData name="Martineau, Jade" userId="a096b1a3-caf4-410a-b00d-2ac48efa333d" providerId="ADAL" clId="{5FFDB164-3EBD-4151-B55C-C57E8EF2C1F5}" dt="2026-04-20T19:18:52.852" v="55" actId="1076"/>
          <ac:picMkLst>
            <pc:docMk/>
            <pc:sldMk cId="1583196825" sldId="267"/>
            <ac:picMk id="21" creationId="{982E7428-4B5A-0FC3-D399-DCF8D802333C}"/>
          </ac:picMkLst>
        </pc:picChg>
        <pc:picChg chg="mod">
          <ac:chgData name="Martineau, Jade" userId="a096b1a3-caf4-410a-b00d-2ac48efa333d" providerId="ADAL" clId="{5FFDB164-3EBD-4151-B55C-C57E8EF2C1F5}" dt="2026-04-20T19:18:55.542" v="56" actId="1076"/>
          <ac:picMkLst>
            <pc:docMk/>
            <pc:sldMk cId="1583196825" sldId="267"/>
            <ac:picMk id="23" creationId="{687AE0FA-7460-C7F0-94B1-1D98935CD347}"/>
          </ac:picMkLst>
        </pc:picChg>
        <pc:picChg chg="mod">
          <ac:chgData name="Martineau, Jade" userId="a096b1a3-caf4-410a-b00d-2ac48efa333d" providerId="ADAL" clId="{5FFDB164-3EBD-4151-B55C-C57E8EF2C1F5}" dt="2026-04-20T19:18:46.157" v="52" actId="1076"/>
          <ac:picMkLst>
            <pc:docMk/>
            <pc:sldMk cId="1583196825" sldId="267"/>
            <ac:picMk id="29" creationId="{E1EF88FB-FA03-08A2-8F98-7BC1AF631815}"/>
          </ac:picMkLst>
        </pc:picChg>
        <pc:picChg chg="mod">
          <ac:chgData name="Martineau, Jade" userId="a096b1a3-caf4-410a-b00d-2ac48efa333d" providerId="ADAL" clId="{5FFDB164-3EBD-4151-B55C-C57E8EF2C1F5}" dt="2026-04-20T19:18:48.524" v="53" actId="1076"/>
          <ac:picMkLst>
            <pc:docMk/>
            <pc:sldMk cId="1583196825" sldId="267"/>
            <ac:picMk id="33" creationId="{688D17ED-9688-216D-BCE2-5A869648A7A2}"/>
          </ac:picMkLst>
        </pc:picChg>
        <pc:picChg chg="mod">
          <ac:chgData name="Martineau, Jade" userId="a096b1a3-caf4-410a-b00d-2ac48efa333d" providerId="ADAL" clId="{5FFDB164-3EBD-4151-B55C-C57E8EF2C1F5}" dt="2026-04-20T19:19:12.694" v="59" actId="1035"/>
          <ac:picMkLst>
            <pc:docMk/>
            <pc:sldMk cId="1583196825" sldId="267"/>
            <ac:picMk id="35" creationId="{5E8891D6-8A85-DE3D-7A93-14DE6E3A0CAB}"/>
          </ac:picMkLst>
        </pc:picChg>
        <pc:picChg chg="mod">
          <ac:chgData name="Martineau, Jade" userId="a096b1a3-caf4-410a-b00d-2ac48efa333d" providerId="ADAL" clId="{5FFDB164-3EBD-4151-B55C-C57E8EF2C1F5}" dt="2026-04-20T19:22:44.205" v="95" actId="1076"/>
          <ac:picMkLst>
            <pc:docMk/>
            <pc:sldMk cId="1583196825" sldId="267"/>
            <ac:picMk id="39" creationId="{B842D834-B057-AD2A-C2E8-DCD3ECB8D78E}"/>
          </ac:picMkLst>
        </pc:picChg>
        <pc:picChg chg="add del">
          <ac:chgData name="Martineau, Jade" userId="a096b1a3-caf4-410a-b00d-2ac48efa333d" providerId="ADAL" clId="{5FFDB164-3EBD-4151-B55C-C57E8EF2C1F5}" dt="2026-04-20T19:19:28.472" v="63" actId="478"/>
          <ac:picMkLst>
            <pc:docMk/>
            <pc:sldMk cId="1583196825" sldId="267"/>
            <ac:picMk id="6146" creationId="{AC23035D-E660-C8B1-31C4-DD994042DD91}"/>
          </ac:picMkLst>
        </pc:picChg>
      </pc:sldChg>
      <pc:sldChg chg="addSp delSp modSp mod">
        <pc:chgData name="Martineau, Jade" userId="a096b1a3-caf4-410a-b00d-2ac48efa333d" providerId="ADAL" clId="{5FFDB164-3EBD-4151-B55C-C57E8EF2C1F5}" dt="2026-04-20T19:21:35.605" v="93" actId="1036"/>
        <pc:sldMkLst>
          <pc:docMk/>
          <pc:sldMk cId="3935731991" sldId="268"/>
        </pc:sldMkLst>
        <pc:picChg chg="add mod">
          <ac:chgData name="Martineau, Jade" userId="a096b1a3-caf4-410a-b00d-2ac48efa333d" providerId="ADAL" clId="{5FFDB164-3EBD-4151-B55C-C57E8EF2C1F5}" dt="2026-04-20T19:18:18.360" v="50" actId="14100"/>
          <ac:picMkLst>
            <pc:docMk/>
            <pc:sldMk cId="3935731991" sldId="268"/>
            <ac:picMk id="19" creationId="{1C55246D-F6EE-DB81-FE14-CF5D1B1755D3}"/>
          </ac:picMkLst>
        </pc:picChg>
        <pc:picChg chg="add mod">
          <ac:chgData name="Martineau, Jade" userId="a096b1a3-caf4-410a-b00d-2ac48efa333d" providerId="ADAL" clId="{5FFDB164-3EBD-4151-B55C-C57E8EF2C1F5}" dt="2026-04-20T19:19:48.283" v="70" actId="1076"/>
          <ac:picMkLst>
            <pc:docMk/>
            <pc:sldMk cId="3935731991" sldId="268"/>
            <ac:picMk id="22" creationId="{3AA7DAFD-2C98-720C-2C02-4CED9CB19A70}"/>
          </ac:picMkLst>
        </pc:picChg>
        <pc:picChg chg="add mod">
          <ac:chgData name="Martineau, Jade" userId="a096b1a3-caf4-410a-b00d-2ac48efa333d" providerId="ADAL" clId="{5FFDB164-3EBD-4151-B55C-C57E8EF2C1F5}" dt="2026-04-20T19:21:35.605" v="93" actId="1036"/>
          <ac:picMkLst>
            <pc:docMk/>
            <pc:sldMk cId="3935731991" sldId="268"/>
            <ac:picMk id="24" creationId="{877D1ED9-C32C-5796-9615-8022893C143B}"/>
          </ac:picMkLst>
        </pc:picChg>
        <pc:picChg chg="del">
          <ac:chgData name="Martineau, Jade" userId="a096b1a3-caf4-410a-b00d-2ac48efa333d" providerId="ADAL" clId="{5FFDB164-3EBD-4151-B55C-C57E8EF2C1F5}" dt="2026-04-20T19:21:25.260" v="87" actId="478"/>
          <ac:picMkLst>
            <pc:docMk/>
            <pc:sldMk cId="3935731991" sldId="268"/>
            <ac:picMk id="25" creationId="{479FCE01-73EC-A2A8-10C6-FF0F75B80440}"/>
          </ac:picMkLst>
        </pc:picChg>
        <pc:picChg chg="mod">
          <ac:chgData name="Martineau, Jade" userId="a096b1a3-caf4-410a-b00d-2ac48efa333d" providerId="ADAL" clId="{5FFDB164-3EBD-4151-B55C-C57E8EF2C1F5}" dt="2026-04-20T19:18:22.207" v="51" actId="1076"/>
          <ac:picMkLst>
            <pc:docMk/>
            <pc:sldMk cId="3935731991" sldId="268"/>
            <ac:picMk id="39" creationId="{2D599EF2-ABDF-70D6-F282-BFE881E04789}"/>
          </ac:picMkLst>
        </pc:picChg>
      </pc:sldChg>
      <pc:sldChg chg="addSp modSp mod">
        <pc:chgData name="Martineau, Jade" userId="a096b1a3-caf4-410a-b00d-2ac48efa333d" providerId="ADAL" clId="{5FFDB164-3EBD-4151-B55C-C57E8EF2C1F5}" dt="2026-04-20T19:11:02.926" v="5" actId="1076"/>
        <pc:sldMkLst>
          <pc:docMk/>
          <pc:sldMk cId="1817675339" sldId="269"/>
        </pc:sldMkLst>
        <pc:picChg chg="add mod">
          <ac:chgData name="Martineau, Jade" userId="a096b1a3-caf4-410a-b00d-2ac48efa333d" providerId="ADAL" clId="{5FFDB164-3EBD-4151-B55C-C57E8EF2C1F5}" dt="2026-04-20T19:07:53.798" v="2" actId="1076"/>
          <ac:picMkLst>
            <pc:docMk/>
            <pc:sldMk cId="1817675339" sldId="269"/>
            <ac:picMk id="4" creationId="{143A6608-98A3-9D00-AC94-19296E15108F}"/>
          </ac:picMkLst>
        </pc:picChg>
        <pc:picChg chg="add mod">
          <ac:chgData name="Martineau, Jade" userId="a096b1a3-caf4-410a-b00d-2ac48efa333d" providerId="ADAL" clId="{5FFDB164-3EBD-4151-B55C-C57E8EF2C1F5}" dt="2026-04-20T19:11:02.926" v="5" actId="1076"/>
          <ac:picMkLst>
            <pc:docMk/>
            <pc:sldMk cId="1817675339" sldId="269"/>
            <ac:picMk id="12" creationId="{38353E70-4E66-4BD5-9D2B-94B2FC2E055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578248-F68A-29E5-2150-187BC9E46D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7DC450D2-AD64-1BE5-F63E-C8F6B9D029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DFE749-C652-1670-935A-4ED5E3F85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9880A-57A5-485C-950B-A07BDA443C6C}" type="datetimeFigureOut">
              <a:rPr lang="fr-CA" smtClean="0"/>
              <a:t>2026-04-20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D0C5F7D-51C0-ABF8-EAAC-53C8AEAB6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15DA4D2-9DD6-6D2D-E3D8-22F5BBC95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A1A2-D3D0-4987-A769-1F81947C465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47788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F2E6F5-33B8-8A8B-66E5-E30688D2E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CDEC1A5-5AD7-8D06-572F-4993F00D7F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05DC416-7873-6CA7-6C46-5E812CDB6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9880A-57A5-485C-950B-A07BDA443C6C}" type="datetimeFigureOut">
              <a:rPr lang="fr-CA" smtClean="0"/>
              <a:t>2026-04-20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347D592-A853-A0EF-D15C-5F383BBC6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7E7650-5E94-2AA2-CB9F-913AED942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A1A2-D3D0-4987-A769-1F81947C465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85071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13F1B70E-5975-425D-468B-B4B9965FE7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4AD421A-0385-5A7C-5066-7C2BE3EFA8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A8D00CC-B0B9-2263-8752-816EF51BC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9880A-57A5-485C-950B-A07BDA443C6C}" type="datetimeFigureOut">
              <a:rPr lang="fr-CA" smtClean="0"/>
              <a:t>2026-04-20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B6AEA17-4BE4-A363-93C5-C9DC18B90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E2C8B1E-C397-AC90-670C-60AEC5AEF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A1A2-D3D0-4987-A769-1F81947C465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92711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A106D1-62E5-062F-C22A-B553D3D91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9E1D3D6-1CDC-4F0E-9174-3CFF9EDCFD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F6DD941-EA52-A249-0E00-A613FCFCE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9880A-57A5-485C-950B-A07BDA443C6C}" type="datetimeFigureOut">
              <a:rPr lang="fr-CA" smtClean="0"/>
              <a:t>2026-04-20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05D984A-AF15-A090-F208-8134BD804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2DE00D7-D803-5E1D-684B-F32887AC3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A1A2-D3D0-4987-A769-1F81947C465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56284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94E437-5780-121F-6E88-53842FA0D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C116E43-5ECA-5742-27FD-5E5EAA2D09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E40A3A8-73EE-FEFD-E8D7-C2F0BF673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9880A-57A5-485C-950B-A07BDA443C6C}" type="datetimeFigureOut">
              <a:rPr lang="fr-CA" smtClean="0"/>
              <a:t>2026-04-20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225D059-321F-374A-F524-0BF06844B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D2AB00C-E91D-EAA1-D996-A07719F3D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A1A2-D3D0-4987-A769-1F81947C465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619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F032EE-9179-0317-8031-0FFEA7278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0B9867F-5929-EB68-621B-0F2697186D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6A207A0-1893-26FC-C36A-972A8EBC3E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AE1C06D-983E-3D0C-CABC-6E9220340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9880A-57A5-485C-950B-A07BDA443C6C}" type="datetimeFigureOut">
              <a:rPr lang="fr-CA" smtClean="0"/>
              <a:t>2026-04-20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335AEF5-7358-8426-44BB-A176C2D8A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79BB3D5-2796-4CAA-FAB6-7B4A998E2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A1A2-D3D0-4987-A769-1F81947C465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95202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CAC68B-F8F6-ACB4-356B-4016333EA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B5FE3E1-D4D9-0615-7F41-3D2F85FA0E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7CB4F36-BCC1-E4DC-582E-5CF885AABE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9A9603F-833E-54C9-F622-0A58A598D4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334AC74-8449-BC25-5805-0CB07BE639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68AA145-2D2E-28AB-7A46-88547E58F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9880A-57A5-485C-950B-A07BDA443C6C}" type="datetimeFigureOut">
              <a:rPr lang="fr-CA" smtClean="0"/>
              <a:t>2026-04-20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FD87030-5216-403B-B8DC-EC0DC3149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51D73E2-4653-3DCA-38B0-C54ADFAED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A1A2-D3D0-4987-A769-1F81947C465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40049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86EA87-DEA3-E079-634E-15B55203A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91625F3-A924-F111-5328-46DC83ED3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9880A-57A5-485C-950B-A07BDA443C6C}" type="datetimeFigureOut">
              <a:rPr lang="fr-CA" smtClean="0"/>
              <a:t>2026-04-20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1DC2E21-D555-87AD-CC1A-B3AB03369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79BBF7C-714C-5265-1E54-E88AE01E2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A1A2-D3D0-4987-A769-1F81947C465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82608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247F423-3A2C-2207-E984-D08D45398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9880A-57A5-485C-950B-A07BDA443C6C}" type="datetimeFigureOut">
              <a:rPr lang="fr-CA" smtClean="0"/>
              <a:t>2026-04-20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F83E30B-70DA-CB31-A480-458742EEF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B6143CA-C721-CC3E-875B-BBF7C7042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A1A2-D3D0-4987-A769-1F81947C465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11559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05FA77-8AE9-E6E9-F9E1-AFEBC286C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5A87843-259B-4E75-4D70-F3E0E19D9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242291-D7C8-FB34-3C11-CC9AA7BA8E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3FBC7A7-946D-5D92-11CC-FE6009681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9880A-57A5-485C-950B-A07BDA443C6C}" type="datetimeFigureOut">
              <a:rPr lang="fr-CA" smtClean="0"/>
              <a:t>2026-04-20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04D111-E89B-4D55-7B7D-ADDAF08B8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55A9ABD-588D-E3FC-A955-16F42FEDD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A1A2-D3D0-4987-A769-1F81947C465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74317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34A4B6-C2AE-A582-8087-65C055CFB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53FA429B-31E4-AD41-2D17-7E1D18281C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7997C25-E90D-056D-6B56-4AB2067E43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D37F083-8215-1831-C6C2-D64F30056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9880A-57A5-485C-950B-A07BDA443C6C}" type="datetimeFigureOut">
              <a:rPr lang="fr-CA" smtClean="0"/>
              <a:t>2026-04-20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9A474D6-C58F-4605-114F-79AAB648C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360BEA7-D05E-A413-D571-6747C2825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A1A2-D3D0-4987-A769-1F81947C465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46573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DA911172-77D9-25A6-0D79-A328424AA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68EC399-3454-1D3A-0F69-4EDA539A35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DABB42B-7B6D-E7A2-14C5-F64ED3AB4B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989880A-57A5-485C-950B-A07BDA443C6C}" type="datetimeFigureOut">
              <a:rPr lang="fr-CA" smtClean="0"/>
              <a:t>2026-04-20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4C7112A-02E4-EC56-42D2-BBAED8200F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49E5FAE-C3D9-9F4B-9B83-97405C43BC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FADA1A2-D3D0-4987-A769-1F81947C465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16581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22.png"/><Relationship Id="rId5" Type="http://schemas.openxmlformats.org/officeDocument/2006/relationships/image" Target="../media/image7.png"/><Relationship Id="rId15" Type="http://schemas.openxmlformats.org/officeDocument/2006/relationships/image" Target="../media/image16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23.png"/><Relationship Id="rId1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8.png"/><Relationship Id="rId5" Type="http://schemas.openxmlformats.org/officeDocument/2006/relationships/image" Target="../media/image7.png"/><Relationship Id="rId15" Type="http://schemas.openxmlformats.org/officeDocument/2006/relationships/image" Target="../media/image16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20.png"/><Relationship Id="rId5" Type="http://schemas.openxmlformats.org/officeDocument/2006/relationships/image" Target="../media/image7.png"/><Relationship Id="rId15" Type="http://schemas.openxmlformats.org/officeDocument/2006/relationships/image" Target="../media/image16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3734CA-E031-DA3E-ACAF-4EA0BE3846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376978" y="223519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fr-FR" dirty="0"/>
              <a:t>CERCLES DE CONNAISSANCES</a:t>
            </a:r>
            <a:br>
              <a:rPr lang="fr-FR" dirty="0"/>
            </a:br>
            <a:endParaRPr lang="fr-CA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4D816CF-DF15-CEFC-1F05-37C7CD4C6AFA}"/>
              </a:ext>
            </a:extLst>
          </p:cNvPr>
          <p:cNvSpPr txBox="1"/>
          <p:nvPr/>
        </p:nvSpPr>
        <p:spPr>
          <a:xfrm>
            <a:off x="1364105" y="6534835"/>
            <a:ext cx="998344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Icônes d'auteur : Sergio </a:t>
            </a:r>
            <a:r>
              <a:rPr lang="fr-FR" sz="1500" i="1" dirty="0" err="1">
                <a:solidFill>
                  <a:schemeClr val="bg2">
                    <a:lumMod val="50000"/>
                  </a:schemeClr>
                </a:solidFill>
              </a:rPr>
              <a:t>Palao</a:t>
            </a:r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 Origine : ARASAAC (http://arasaac.org ) Licence : CC (BY-NC-SA) Auteure : Jade Martineau</a:t>
            </a:r>
            <a:endParaRPr lang="fr-CA" sz="1500" i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FE65E4B-4771-E83A-58BC-C11929B231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9" b="4712"/>
          <a:stretch>
            <a:fillRect/>
          </a:stretch>
        </p:blipFill>
        <p:spPr>
          <a:xfrm>
            <a:off x="6451190" y="1440192"/>
            <a:ext cx="4396174" cy="3977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9699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09B757-04D3-72FD-FD37-8D2081C760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CD35F4C4-91ED-36B5-DD96-EE5E4DFFD753}"/>
              </a:ext>
            </a:extLst>
          </p:cNvPr>
          <p:cNvSpPr txBox="1"/>
          <p:nvPr/>
        </p:nvSpPr>
        <p:spPr>
          <a:xfrm>
            <a:off x="1364105" y="6534835"/>
            <a:ext cx="998344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Icônes d'auteur : Sergio </a:t>
            </a:r>
            <a:r>
              <a:rPr lang="fr-FR" sz="1500" i="1" dirty="0" err="1">
                <a:solidFill>
                  <a:schemeClr val="bg2">
                    <a:lumMod val="50000"/>
                  </a:schemeClr>
                </a:solidFill>
              </a:rPr>
              <a:t>Palao</a:t>
            </a:r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 Origine : ARASAAC (http://arasaac.org ) Licence : CC (BY-NC-SA) Auteure : Jade Martineau</a:t>
            </a:r>
            <a:endParaRPr lang="fr-CA" sz="1500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0F77127-D2CD-AAC3-21B9-16B9449CA47C}"/>
              </a:ext>
            </a:extLst>
          </p:cNvPr>
          <p:cNvSpPr txBox="1"/>
          <p:nvPr/>
        </p:nvSpPr>
        <p:spPr>
          <a:xfrm>
            <a:off x="3049250" y="758426"/>
            <a:ext cx="6093500" cy="412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lnSpc>
                <a:spcPts val="2700"/>
              </a:lnSpc>
              <a:buNone/>
            </a:pPr>
            <a:endParaRPr lang="fr-FR" sz="1800" b="0" i="0" dirty="0">
              <a:effectLst/>
              <a:latin typeface="inherit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76AC914-AB61-2EBC-2432-D50CDB5CA792}"/>
              </a:ext>
            </a:extLst>
          </p:cNvPr>
          <p:cNvSpPr txBox="1"/>
          <p:nvPr/>
        </p:nvSpPr>
        <p:spPr>
          <a:xfrm>
            <a:off x="1364105" y="2075688"/>
            <a:ext cx="5366479" cy="355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fr-FR" dirty="0">
                <a:latin typeface="inherit"/>
              </a:rPr>
              <a:t>LES CONNAISSANCES SONT DES PERSONNES QUE JE CONNAIS, MAIS QUI NE SONT PAS MES AMIS:</a:t>
            </a:r>
          </a:p>
          <a:p>
            <a:r>
              <a:rPr lang="fr-FR" dirty="0"/>
              <a:t>_________________________________________________</a:t>
            </a:r>
          </a:p>
          <a:p>
            <a:endParaRPr lang="fr-FR" dirty="0"/>
          </a:p>
          <a:p>
            <a:r>
              <a:rPr lang="fr-FR" dirty="0"/>
              <a:t>_________________________________________________</a:t>
            </a:r>
          </a:p>
          <a:p>
            <a:endParaRPr lang="fr-FR" dirty="0"/>
          </a:p>
          <a:p>
            <a:r>
              <a:rPr lang="fr-FR" dirty="0"/>
              <a:t>_________________________________________________</a:t>
            </a:r>
          </a:p>
          <a:p>
            <a:endParaRPr lang="fr-FR" dirty="0"/>
          </a:p>
          <a:p>
            <a:r>
              <a:rPr lang="fr-FR" dirty="0"/>
              <a:t>_________________________________________________</a:t>
            </a:r>
          </a:p>
          <a:p>
            <a:endParaRPr lang="fr-FR" dirty="0"/>
          </a:p>
          <a:p>
            <a:r>
              <a:rPr lang="fr-FR" dirty="0"/>
              <a:t>_________________________________________________</a:t>
            </a:r>
            <a:br>
              <a:rPr lang="fr-FR" dirty="0"/>
            </a:br>
            <a:endParaRPr lang="fr-CA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574837-D790-D2C2-120A-1B24286C7DD3}"/>
              </a:ext>
            </a:extLst>
          </p:cNvPr>
          <p:cNvSpPr/>
          <p:nvPr/>
        </p:nvSpPr>
        <p:spPr>
          <a:xfrm>
            <a:off x="854439" y="1692015"/>
            <a:ext cx="6636895" cy="429456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Cadre 9">
            <a:extLst>
              <a:ext uri="{FF2B5EF4-FFF2-40B4-BE49-F238E27FC236}">
                <a16:creationId xmlns:a16="http://schemas.microsoft.com/office/drawing/2014/main" id="{8578FA3D-3480-60FA-79BA-A0E2D412E14F}"/>
              </a:ext>
            </a:extLst>
          </p:cNvPr>
          <p:cNvSpPr/>
          <p:nvPr/>
        </p:nvSpPr>
        <p:spPr>
          <a:xfrm>
            <a:off x="8934137" y="509666"/>
            <a:ext cx="2413417" cy="2364698"/>
          </a:xfrm>
          <a:prstGeom prst="frame">
            <a:avLst/>
          </a:prstGeom>
          <a:solidFill>
            <a:srgbClr val="FF914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solidFill>
                <a:schemeClr val="tx1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1C0068B-55FE-03C5-246D-77126BDCE679}"/>
              </a:ext>
            </a:extLst>
          </p:cNvPr>
          <p:cNvSpPr txBox="1"/>
          <p:nvPr/>
        </p:nvSpPr>
        <p:spPr>
          <a:xfrm>
            <a:off x="8858795" y="2580693"/>
            <a:ext cx="256409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A" dirty="0"/>
              <a:t>MES CONNAISSANCES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49F7170B-0BAB-B2AB-9FF3-7BFD00E404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4207" y="1071344"/>
            <a:ext cx="1433688" cy="143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1421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89283-5DC4-AA41-2DD0-2F85BB935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0925528-CD6A-2269-ED4C-33AD53321B98}"/>
              </a:ext>
            </a:extLst>
          </p:cNvPr>
          <p:cNvSpPr txBox="1"/>
          <p:nvPr/>
        </p:nvSpPr>
        <p:spPr>
          <a:xfrm>
            <a:off x="1364105" y="6534835"/>
            <a:ext cx="998344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Icônes d'auteur : Sergio </a:t>
            </a:r>
            <a:r>
              <a:rPr lang="fr-FR" sz="1500" i="1" dirty="0" err="1">
                <a:solidFill>
                  <a:schemeClr val="bg2">
                    <a:lumMod val="50000"/>
                  </a:schemeClr>
                </a:solidFill>
              </a:rPr>
              <a:t>Palao</a:t>
            </a:r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 Origine : ARASAAC (http://arasaac.org ) Licence : CC (BY-NC-SA) Auteure : Jade Martineau</a:t>
            </a:r>
            <a:endParaRPr lang="fr-CA" sz="1500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525F324-DCC0-8E74-D9B2-9758EEB0C392}"/>
              </a:ext>
            </a:extLst>
          </p:cNvPr>
          <p:cNvSpPr txBox="1"/>
          <p:nvPr/>
        </p:nvSpPr>
        <p:spPr>
          <a:xfrm>
            <a:off x="449705" y="596018"/>
            <a:ext cx="6290942" cy="793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lnSpc>
                <a:spcPts val="2700"/>
              </a:lnSpc>
              <a:buNone/>
            </a:pPr>
            <a:r>
              <a:rPr lang="fr-FR" sz="2800" b="0" i="0" dirty="0">
                <a:effectLst/>
                <a:latin typeface="inherit"/>
              </a:rPr>
              <a:t>CHOSES QUE JE PEUX ET QUE JE NE PEUX PAS FAIRE AVEC MES CONNAISSANCES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D216CA1-4903-FA29-EADC-9CC0981DF7B2}"/>
              </a:ext>
            </a:extLst>
          </p:cNvPr>
          <p:cNvSpPr/>
          <p:nvPr/>
        </p:nvSpPr>
        <p:spPr>
          <a:xfrm>
            <a:off x="824459" y="2128603"/>
            <a:ext cx="3342807" cy="409231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15FA620-3EBE-7017-EFF2-B29472FACDA5}"/>
              </a:ext>
            </a:extLst>
          </p:cNvPr>
          <p:cNvSpPr/>
          <p:nvPr/>
        </p:nvSpPr>
        <p:spPr>
          <a:xfrm>
            <a:off x="4684425" y="2128603"/>
            <a:ext cx="3342807" cy="409231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C5FFBBF-86DA-C53C-945C-EB013DAB4BAE}"/>
              </a:ext>
            </a:extLst>
          </p:cNvPr>
          <p:cNvSpPr txBox="1"/>
          <p:nvPr/>
        </p:nvSpPr>
        <p:spPr>
          <a:xfrm>
            <a:off x="1592859" y="2396993"/>
            <a:ext cx="1742607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800" b="0" i="0" dirty="0">
                <a:effectLst/>
                <a:latin typeface="inherit"/>
              </a:rPr>
              <a:t>JE PEUX </a:t>
            </a:r>
            <a:endParaRPr lang="fr-CA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874CCDB-768B-A9D7-084E-F8FBB431DFA2}"/>
              </a:ext>
            </a:extLst>
          </p:cNvPr>
          <p:cNvSpPr txBox="1"/>
          <p:nvPr/>
        </p:nvSpPr>
        <p:spPr>
          <a:xfrm>
            <a:off x="5074171" y="2396993"/>
            <a:ext cx="237594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800" b="0" i="0" dirty="0">
                <a:effectLst/>
                <a:latin typeface="inherit"/>
              </a:rPr>
              <a:t>JE NE PEUX PAS </a:t>
            </a:r>
            <a:endParaRPr lang="fr-CA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D5F76C1-FB50-ED2E-10D3-D911683E41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185" y="2310282"/>
            <a:ext cx="542753" cy="542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6ED73926-1F10-BD40-E57A-B22B4F6E42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647" y="2322695"/>
            <a:ext cx="551669" cy="551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982E7428-4B5A-0FC3-D399-DCF8D80233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5036" y="3078419"/>
            <a:ext cx="914710" cy="91471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687AE0FA-7460-C7F0-94B1-1D98935CD3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6909" y="4107464"/>
            <a:ext cx="910963" cy="91096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88EDF750-01F0-C6F3-50F1-832EEB3828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15386" y="3133264"/>
            <a:ext cx="906905" cy="906905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E1EF88FB-FA03-08A2-8F98-7BC1AF63181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88509" y="3053746"/>
            <a:ext cx="964056" cy="964056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688D17ED-9688-216D-BCE2-5A869648A7A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88509" y="4107464"/>
            <a:ext cx="964056" cy="964056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5E8891D6-8A85-DE3D-7A93-14DE6E3A0CA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88509" y="5146192"/>
            <a:ext cx="906905" cy="906905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B842D834-B057-AD2A-C2E8-DCD3ECB8D78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62948" y="3111843"/>
            <a:ext cx="905959" cy="905959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ED22CB67-3C22-3397-FB80-C81045B1FEA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116587" y="363889"/>
            <a:ext cx="2621507" cy="254225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5611CE3-FBF1-2B8A-4155-C3270A1E624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39566" y="4160557"/>
            <a:ext cx="910963" cy="91096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F627D35-90E2-F048-6D18-D41200C5549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11328" y="4134011"/>
            <a:ext cx="910963" cy="910963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69C02B1-4D01-C77D-91CE-2F5F1EE3BCE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947265" y="5132762"/>
            <a:ext cx="906905" cy="906905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67D1C5F4-2AE9-1E3D-071A-C1CEF1F8C40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968083" y="3062906"/>
            <a:ext cx="914710" cy="91471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9A11E0B6-DB94-A1CC-B0AF-0B161756C93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952216" y="4080915"/>
            <a:ext cx="964059" cy="96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96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22F0F2-BC97-7204-896C-D737BE002E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4343A58E-EBB2-F3D3-6558-60BDA1F8C098}"/>
              </a:ext>
            </a:extLst>
          </p:cNvPr>
          <p:cNvSpPr txBox="1"/>
          <p:nvPr/>
        </p:nvSpPr>
        <p:spPr>
          <a:xfrm>
            <a:off x="1364105" y="6534835"/>
            <a:ext cx="998344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Icônes d'auteur : Sergio </a:t>
            </a:r>
            <a:r>
              <a:rPr lang="fr-FR" sz="1500" i="1" dirty="0" err="1">
                <a:solidFill>
                  <a:schemeClr val="bg2">
                    <a:lumMod val="50000"/>
                  </a:schemeClr>
                </a:solidFill>
              </a:rPr>
              <a:t>Palao</a:t>
            </a:r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 Origine : ARASAAC (http://arasaac.org ) Licence : CC (BY-NC-SA) Auteure : Jade Martineau</a:t>
            </a:r>
            <a:endParaRPr lang="fr-CA" sz="1500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DE98BAE-197B-B9CC-33CB-FF62285B98BD}"/>
              </a:ext>
            </a:extLst>
          </p:cNvPr>
          <p:cNvSpPr txBox="1"/>
          <p:nvPr/>
        </p:nvSpPr>
        <p:spPr>
          <a:xfrm>
            <a:off x="3049250" y="758426"/>
            <a:ext cx="6093500" cy="412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lnSpc>
                <a:spcPts val="2700"/>
              </a:lnSpc>
              <a:buNone/>
            </a:pPr>
            <a:endParaRPr lang="fr-FR" sz="1800" b="0" i="0" dirty="0">
              <a:effectLst/>
              <a:latin typeface="inherit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B30FED1-00C7-B568-E0B3-6D9ECA491DAF}"/>
              </a:ext>
            </a:extLst>
          </p:cNvPr>
          <p:cNvSpPr txBox="1"/>
          <p:nvPr/>
        </p:nvSpPr>
        <p:spPr>
          <a:xfrm>
            <a:off x="1364105" y="2293257"/>
            <a:ext cx="5366479" cy="4178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fr-FR" dirty="0">
                <a:latin typeface="inherit"/>
              </a:rPr>
              <a:t>LES INCONNUS </a:t>
            </a:r>
            <a:r>
              <a:rPr lang="fr-FR" dirty="0"/>
              <a:t> SONT DES PERSONNES QUE JE NE CONNAIS PAS.</a:t>
            </a:r>
          </a:p>
          <a:p>
            <a:pPr>
              <a:lnSpc>
                <a:spcPts val="2700"/>
              </a:lnSpc>
            </a:pPr>
            <a:endParaRPr lang="fr-FR" dirty="0"/>
          </a:p>
          <a:p>
            <a:pPr>
              <a:lnSpc>
                <a:spcPts val="2700"/>
              </a:lnSpc>
            </a:pPr>
            <a:r>
              <a:rPr lang="fr-FR" sz="1500" dirty="0">
                <a:latin typeface="inherit"/>
              </a:rPr>
              <a:t>EXEMPLES: </a:t>
            </a:r>
          </a:p>
          <a:p>
            <a:pPr>
              <a:lnSpc>
                <a:spcPts val="2700"/>
              </a:lnSpc>
            </a:pPr>
            <a:r>
              <a:rPr lang="fr-FR" sz="1500" dirty="0">
                <a:latin typeface="inherit"/>
              </a:rPr>
              <a:t>DES GENS QUI MARCHENT DANS LA RUE</a:t>
            </a:r>
          </a:p>
          <a:p>
            <a:pPr>
              <a:lnSpc>
                <a:spcPts val="2700"/>
              </a:lnSpc>
            </a:pPr>
            <a:r>
              <a:rPr lang="fr-FR" sz="1500" dirty="0">
                <a:latin typeface="inherit"/>
              </a:rPr>
              <a:t>DES PERSONNES QUE JE VOIS AU MAGASIN OU AU PARC</a:t>
            </a:r>
          </a:p>
          <a:p>
            <a:pPr>
              <a:lnSpc>
                <a:spcPts val="2700"/>
              </a:lnSpc>
            </a:pPr>
            <a:r>
              <a:rPr lang="fr-FR" dirty="0"/>
              <a:t>_________________________________________________</a:t>
            </a:r>
          </a:p>
          <a:p>
            <a:endParaRPr lang="fr-FR" dirty="0"/>
          </a:p>
          <a:p>
            <a:r>
              <a:rPr lang="fr-FR" dirty="0"/>
              <a:t>_________________________________________________</a:t>
            </a:r>
          </a:p>
          <a:p>
            <a:endParaRPr lang="fr-FR" dirty="0"/>
          </a:p>
          <a:p>
            <a:r>
              <a:rPr lang="fr-FR" dirty="0"/>
              <a:t>_________________________________________________</a:t>
            </a:r>
          </a:p>
          <a:p>
            <a:br>
              <a:rPr lang="fr-FR" dirty="0"/>
            </a:br>
            <a:endParaRPr lang="fr-CA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83545F2-223F-A7E5-58DE-8238E790CB70}"/>
              </a:ext>
            </a:extLst>
          </p:cNvPr>
          <p:cNvSpPr/>
          <p:nvPr/>
        </p:nvSpPr>
        <p:spPr>
          <a:xfrm>
            <a:off x="854439" y="1692015"/>
            <a:ext cx="6636895" cy="429456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Cadre 9">
            <a:extLst>
              <a:ext uri="{FF2B5EF4-FFF2-40B4-BE49-F238E27FC236}">
                <a16:creationId xmlns:a16="http://schemas.microsoft.com/office/drawing/2014/main" id="{D494ECE2-D79B-27AE-B8F2-B15F267DF37E}"/>
              </a:ext>
            </a:extLst>
          </p:cNvPr>
          <p:cNvSpPr/>
          <p:nvPr/>
        </p:nvSpPr>
        <p:spPr>
          <a:xfrm>
            <a:off x="8934137" y="509666"/>
            <a:ext cx="2413417" cy="2364698"/>
          </a:xfrm>
          <a:prstGeom prst="frame">
            <a:avLst/>
          </a:prstGeom>
          <a:solidFill>
            <a:srgbClr val="FF313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solidFill>
                <a:schemeClr val="tx1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8EB7402-50D9-416C-5F3E-12B952A932DC}"/>
              </a:ext>
            </a:extLst>
          </p:cNvPr>
          <p:cNvSpPr txBox="1"/>
          <p:nvPr/>
        </p:nvSpPr>
        <p:spPr>
          <a:xfrm>
            <a:off x="9224469" y="2588612"/>
            <a:ext cx="185917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A" dirty="0"/>
              <a:t>LES INCONNUS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9F9C6EA-2D75-1572-F03D-4E8EF4D9DD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4401" y="1067110"/>
            <a:ext cx="1521502" cy="152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713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48895A-190F-DD94-2B08-278E09D5FA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01953C12-BF87-3D7A-F79E-779905F55F51}"/>
              </a:ext>
            </a:extLst>
          </p:cNvPr>
          <p:cNvSpPr txBox="1"/>
          <p:nvPr/>
        </p:nvSpPr>
        <p:spPr>
          <a:xfrm>
            <a:off x="1364105" y="6534835"/>
            <a:ext cx="998344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Icônes d'auteur : Sergio </a:t>
            </a:r>
            <a:r>
              <a:rPr lang="fr-FR" sz="1500" i="1" dirty="0" err="1">
                <a:solidFill>
                  <a:schemeClr val="bg2">
                    <a:lumMod val="50000"/>
                  </a:schemeClr>
                </a:solidFill>
              </a:rPr>
              <a:t>Palao</a:t>
            </a:r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 Origine : ARASAAC (http://arasaac.org ) Licence : CC (BY-NC-SA) Auteure : Jade Martineau</a:t>
            </a:r>
            <a:endParaRPr lang="fr-CA" sz="1500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3F8A551-48D8-D53D-E69F-3CD44B65972D}"/>
              </a:ext>
            </a:extLst>
          </p:cNvPr>
          <p:cNvSpPr txBox="1"/>
          <p:nvPr/>
        </p:nvSpPr>
        <p:spPr>
          <a:xfrm>
            <a:off x="449705" y="596018"/>
            <a:ext cx="6290942" cy="793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lnSpc>
                <a:spcPts val="2700"/>
              </a:lnSpc>
              <a:buNone/>
            </a:pPr>
            <a:r>
              <a:rPr lang="fr-FR" sz="2800" b="0" i="0" dirty="0">
                <a:effectLst/>
                <a:latin typeface="inherit"/>
              </a:rPr>
              <a:t>CHOSES QUE JE PEUX ET QUE JE NE PEUX PAS FAIRE AVEC </a:t>
            </a:r>
            <a:r>
              <a:rPr lang="fr-FR" sz="2800" dirty="0">
                <a:latin typeface="inherit"/>
              </a:rPr>
              <a:t>LES INCONNUS</a:t>
            </a:r>
            <a:endParaRPr lang="fr-FR" sz="2800" b="0" i="0" dirty="0">
              <a:effectLst/>
              <a:latin typeface="inheri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62B73AD-BC1E-48A6-E367-C6495ED5B228}"/>
              </a:ext>
            </a:extLst>
          </p:cNvPr>
          <p:cNvSpPr/>
          <p:nvPr/>
        </p:nvSpPr>
        <p:spPr>
          <a:xfrm>
            <a:off x="824459" y="2128603"/>
            <a:ext cx="3342807" cy="409231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A449C2E-EF14-F70B-17CB-83376C49B84C}"/>
              </a:ext>
            </a:extLst>
          </p:cNvPr>
          <p:cNvSpPr/>
          <p:nvPr/>
        </p:nvSpPr>
        <p:spPr>
          <a:xfrm>
            <a:off x="4684425" y="2128603"/>
            <a:ext cx="3342807" cy="409231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85C9CA6-981E-7DD3-C43C-63540C2B036E}"/>
              </a:ext>
            </a:extLst>
          </p:cNvPr>
          <p:cNvSpPr txBox="1"/>
          <p:nvPr/>
        </p:nvSpPr>
        <p:spPr>
          <a:xfrm>
            <a:off x="1592859" y="2396993"/>
            <a:ext cx="1742607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800" b="0" i="0" dirty="0">
                <a:effectLst/>
                <a:latin typeface="inherit"/>
              </a:rPr>
              <a:t>JE PEUX </a:t>
            </a:r>
            <a:endParaRPr lang="fr-CA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8F8ACEB-0CE9-161C-16B8-BFFC67262E29}"/>
              </a:ext>
            </a:extLst>
          </p:cNvPr>
          <p:cNvSpPr txBox="1"/>
          <p:nvPr/>
        </p:nvSpPr>
        <p:spPr>
          <a:xfrm>
            <a:off x="5074171" y="2396993"/>
            <a:ext cx="237594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800" b="0" i="0" dirty="0">
                <a:effectLst/>
                <a:latin typeface="inherit"/>
              </a:rPr>
              <a:t>JE NE PEUX PAS </a:t>
            </a:r>
            <a:endParaRPr lang="fr-CA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7D0539F-D84C-1E27-5257-724E35FECE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185" y="2310282"/>
            <a:ext cx="542753" cy="542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17143E09-3740-145E-9977-27C20A65C7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647" y="2322695"/>
            <a:ext cx="551669" cy="551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D266C760-A9F7-426C-B406-C7EC7C78EF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8473" y="3007290"/>
            <a:ext cx="914710" cy="91471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2F063EC1-B050-503A-CB27-C310A1FA95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4097" y="4038140"/>
            <a:ext cx="910963" cy="910963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D8F29CC7-D5FB-422C-6D0D-2CDE932F29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44097" y="3007290"/>
            <a:ext cx="914710" cy="914710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24759D54-82D5-679B-48DA-104F21E4D7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98473" y="4006787"/>
            <a:ext cx="906905" cy="906905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2D599EF2-ABDF-70D6-F282-BFE881E0478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22372" y="4006787"/>
            <a:ext cx="905959" cy="905959"/>
          </a:xfrm>
          <a:prstGeom prst="rect">
            <a:avLst/>
          </a:prstGeom>
        </p:spPr>
      </p:pic>
      <p:sp>
        <p:nvSpPr>
          <p:cNvPr id="2" name="Cadre 1">
            <a:extLst>
              <a:ext uri="{FF2B5EF4-FFF2-40B4-BE49-F238E27FC236}">
                <a16:creationId xmlns:a16="http://schemas.microsoft.com/office/drawing/2014/main" id="{C5E3D8EE-0B9C-F34C-28BF-54D35EE0F58C}"/>
              </a:ext>
            </a:extLst>
          </p:cNvPr>
          <p:cNvSpPr/>
          <p:nvPr/>
        </p:nvSpPr>
        <p:spPr>
          <a:xfrm>
            <a:off x="8934137" y="509666"/>
            <a:ext cx="2413417" cy="2364698"/>
          </a:xfrm>
          <a:prstGeom prst="frame">
            <a:avLst/>
          </a:prstGeom>
          <a:solidFill>
            <a:srgbClr val="FF313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solidFill>
                <a:schemeClr val="tx1"/>
              </a:solidFill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01C12FD-B51B-9503-DDF2-9F4A8311EE6E}"/>
              </a:ext>
            </a:extLst>
          </p:cNvPr>
          <p:cNvSpPr txBox="1"/>
          <p:nvPr/>
        </p:nvSpPr>
        <p:spPr>
          <a:xfrm>
            <a:off x="9224469" y="2588612"/>
            <a:ext cx="185917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A" dirty="0"/>
              <a:t>LES INCONNUS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C6EA847-073A-5FEF-F505-816E891A977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84401" y="1067110"/>
            <a:ext cx="1521502" cy="152150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35A3800-F11E-BC76-2BD1-CB00C02D8A4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48155" y="5049527"/>
            <a:ext cx="906905" cy="906905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C5EE8B30-E593-C1A3-21AF-C6DB858DE5F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64105" y="3034715"/>
            <a:ext cx="910963" cy="910963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1C55246D-F6EE-DB81-FE14-CF5D1B1755D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18790" y="5049527"/>
            <a:ext cx="906905" cy="906905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3AA7DAFD-2C98-720C-2C02-4CED9CB19A7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922372" y="5049527"/>
            <a:ext cx="910964" cy="910964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877D1ED9-C32C-5796-9615-8022893C143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922373" y="3002915"/>
            <a:ext cx="905960" cy="90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7319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A5AF70-500B-ACB3-2B41-15E39D4FE0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64F99705-0CCD-D2B3-1DA5-79C0D911AB48}"/>
              </a:ext>
            </a:extLst>
          </p:cNvPr>
          <p:cNvSpPr txBox="1"/>
          <p:nvPr/>
        </p:nvSpPr>
        <p:spPr>
          <a:xfrm>
            <a:off x="1364105" y="6534835"/>
            <a:ext cx="998344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Icônes d'auteur : Sergio </a:t>
            </a:r>
            <a:r>
              <a:rPr lang="fr-FR" sz="1500" i="1" dirty="0" err="1">
                <a:solidFill>
                  <a:schemeClr val="bg2">
                    <a:lumMod val="50000"/>
                  </a:schemeClr>
                </a:solidFill>
              </a:rPr>
              <a:t>Palao</a:t>
            </a:r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 Origine : ARASAAC (http://arasaac.org ) Licence : CC (BY-NC-SA) Auteure : Jade Martineau</a:t>
            </a:r>
            <a:endParaRPr lang="fr-CA" sz="1500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4338A02-FA33-B66B-6A7B-420C06E6037A}"/>
              </a:ext>
            </a:extLst>
          </p:cNvPr>
          <p:cNvSpPr txBox="1"/>
          <p:nvPr/>
        </p:nvSpPr>
        <p:spPr>
          <a:xfrm>
            <a:off x="3049250" y="758426"/>
            <a:ext cx="6093500" cy="412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lnSpc>
                <a:spcPts val="2700"/>
              </a:lnSpc>
              <a:buNone/>
            </a:pPr>
            <a:endParaRPr lang="fr-FR" sz="1800" b="0" i="0" dirty="0">
              <a:effectLst/>
              <a:latin typeface="inherit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1D055AA-6539-F5E4-50D1-1EA48FF6EB9C}"/>
              </a:ext>
            </a:extLst>
          </p:cNvPr>
          <p:cNvSpPr txBox="1"/>
          <p:nvPr/>
        </p:nvSpPr>
        <p:spPr>
          <a:xfrm>
            <a:off x="1186097" y="1276415"/>
            <a:ext cx="703129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/>
              <a:t>DES INCONNUS PEUVENT M'AIDER SI J'AI DES PROBLÈMES, COMME DES POLICIERS OU DES MÉDECINS. JE PEUX LEUR PARLER.</a:t>
            </a:r>
          </a:p>
          <a:p>
            <a:br>
              <a:rPr lang="fr-FR" dirty="0"/>
            </a:br>
            <a:endParaRPr lang="fr-CA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F00EF48-5429-F0B8-ECAA-136613B288E6}"/>
              </a:ext>
            </a:extLst>
          </p:cNvPr>
          <p:cNvSpPr/>
          <p:nvPr/>
        </p:nvSpPr>
        <p:spPr>
          <a:xfrm>
            <a:off x="851679" y="964893"/>
            <a:ext cx="7540053" cy="501618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Cadre 9">
            <a:extLst>
              <a:ext uri="{FF2B5EF4-FFF2-40B4-BE49-F238E27FC236}">
                <a16:creationId xmlns:a16="http://schemas.microsoft.com/office/drawing/2014/main" id="{E03FC384-04AF-3496-D523-FE13FBFE42E7}"/>
              </a:ext>
            </a:extLst>
          </p:cNvPr>
          <p:cNvSpPr/>
          <p:nvPr/>
        </p:nvSpPr>
        <p:spPr>
          <a:xfrm>
            <a:off x="8934137" y="509666"/>
            <a:ext cx="2413417" cy="2364698"/>
          </a:xfrm>
          <a:prstGeom prst="frame">
            <a:avLst/>
          </a:prstGeom>
          <a:solidFill>
            <a:srgbClr val="FF313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solidFill>
                <a:schemeClr val="tx1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4522109-18CE-7E43-73A2-D8151A6D2B9F}"/>
              </a:ext>
            </a:extLst>
          </p:cNvPr>
          <p:cNvSpPr txBox="1"/>
          <p:nvPr/>
        </p:nvSpPr>
        <p:spPr>
          <a:xfrm>
            <a:off x="9224469" y="2588612"/>
            <a:ext cx="185917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A" dirty="0"/>
              <a:t>LES INCONNUS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C0EFAE-FC80-A970-70E7-ED738FC81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4401" y="1067110"/>
            <a:ext cx="1521502" cy="152150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143A6608-98A3-9D00-AC94-19296E1510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6387" y="3119451"/>
            <a:ext cx="2462134" cy="246213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38353E70-4E66-4BD5-9D2B-94B2FC2E05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2939" y="3167429"/>
            <a:ext cx="2462134" cy="246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675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B9BAD9-2248-0AC4-8A3D-4393085FA8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5277E732-9912-FA28-40E7-E39572FC9A6E}"/>
              </a:ext>
            </a:extLst>
          </p:cNvPr>
          <p:cNvSpPr txBox="1"/>
          <p:nvPr/>
        </p:nvSpPr>
        <p:spPr>
          <a:xfrm>
            <a:off x="1364105" y="6534835"/>
            <a:ext cx="998344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Icônes d'auteur : Sergio </a:t>
            </a:r>
            <a:r>
              <a:rPr lang="fr-FR" sz="1500" i="1" dirty="0" err="1">
                <a:solidFill>
                  <a:schemeClr val="bg2">
                    <a:lumMod val="50000"/>
                  </a:schemeClr>
                </a:solidFill>
              </a:rPr>
              <a:t>Palao</a:t>
            </a:r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 Origine : ARASAAC (http://arasaac.org ) Licence : CC (BY-NC-SA) Auteure : Jade Martineau</a:t>
            </a:r>
            <a:endParaRPr lang="fr-CA" sz="1500" i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83FDCC3-0C3D-2D06-9DFD-13B6A1EDE4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9" b="4712"/>
          <a:stretch>
            <a:fillRect/>
          </a:stretch>
        </p:blipFill>
        <p:spPr>
          <a:xfrm>
            <a:off x="2667000" y="329784"/>
            <a:ext cx="6858000" cy="6205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221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A35C64-2253-7C24-56A5-80DDF86DD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5E8FE650-2C6B-A890-CE79-E911B20B43A7}"/>
              </a:ext>
            </a:extLst>
          </p:cNvPr>
          <p:cNvSpPr txBox="1"/>
          <p:nvPr/>
        </p:nvSpPr>
        <p:spPr>
          <a:xfrm>
            <a:off x="1364105" y="6534835"/>
            <a:ext cx="998344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Icônes d'auteur : Sergio </a:t>
            </a:r>
            <a:r>
              <a:rPr lang="fr-FR" sz="1500" i="1" dirty="0" err="1">
                <a:solidFill>
                  <a:schemeClr val="bg2">
                    <a:lumMod val="50000"/>
                  </a:schemeClr>
                </a:solidFill>
              </a:rPr>
              <a:t>Palao</a:t>
            </a:r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 Origine : ARASAAC (http://arasaac.org ) Licence : CC (BY-NC-SA) Auteure : Jade Martineau</a:t>
            </a:r>
            <a:endParaRPr lang="fr-CA" sz="1500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1256360-C88F-567B-4231-E54AC8F589E0}"/>
              </a:ext>
            </a:extLst>
          </p:cNvPr>
          <p:cNvSpPr txBox="1"/>
          <p:nvPr/>
        </p:nvSpPr>
        <p:spPr>
          <a:xfrm>
            <a:off x="1364105" y="2293257"/>
            <a:ext cx="6636895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JE M'APPELLE __________________________________</a:t>
            </a:r>
          </a:p>
          <a:p>
            <a:endParaRPr lang="fr-FR" dirty="0"/>
          </a:p>
          <a:p>
            <a:r>
              <a:rPr lang="fr-FR" dirty="0"/>
              <a:t>J’AI __________ ANS</a:t>
            </a:r>
          </a:p>
          <a:p>
            <a:endParaRPr lang="fr-FR" dirty="0"/>
          </a:p>
          <a:p>
            <a:r>
              <a:rPr lang="fr-FR" dirty="0"/>
              <a:t>MES YEUX SONT ________________________________</a:t>
            </a:r>
          </a:p>
          <a:p>
            <a:endParaRPr lang="fr-FR" dirty="0"/>
          </a:p>
          <a:p>
            <a:r>
              <a:rPr lang="fr-FR" dirty="0"/>
              <a:t>MES CHEVEUX SONT DE COULEUR ______________</a:t>
            </a:r>
          </a:p>
          <a:p>
            <a:endParaRPr lang="fr-FR" dirty="0"/>
          </a:p>
          <a:p>
            <a:r>
              <a:rPr lang="fr-FR" dirty="0"/>
              <a:t>J'HABITE À _____________________________________</a:t>
            </a:r>
          </a:p>
          <a:p>
            <a:endParaRPr lang="fr-FR" dirty="0"/>
          </a:p>
          <a:p>
            <a:r>
              <a:rPr lang="fr-FR" dirty="0"/>
              <a:t>J'AIME BEAUCOUP ______________________________</a:t>
            </a:r>
          </a:p>
          <a:p>
            <a:br>
              <a:rPr lang="fr-FR" dirty="0"/>
            </a:br>
            <a:endParaRPr lang="fr-CA" dirty="0"/>
          </a:p>
        </p:txBody>
      </p:sp>
      <p:sp>
        <p:nvSpPr>
          <p:cNvPr id="4" name="Cadre 3">
            <a:extLst>
              <a:ext uri="{FF2B5EF4-FFF2-40B4-BE49-F238E27FC236}">
                <a16:creationId xmlns:a16="http://schemas.microsoft.com/office/drawing/2014/main" id="{F5A3BF32-7358-75CB-C516-D87AC650D45B}"/>
              </a:ext>
            </a:extLst>
          </p:cNvPr>
          <p:cNvSpPr/>
          <p:nvPr/>
        </p:nvSpPr>
        <p:spPr>
          <a:xfrm>
            <a:off x="8934137" y="509666"/>
            <a:ext cx="2413417" cy="2364698"/>
          </a:xfrm>
          <a:prstGeom prst="frame">
            <a:avLst/>
          </a:prstGeom>
          <a:solidFill>
            <a:srgbClr val="CB6C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solidFill>
                <a:schemeClr val="tx1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1A072AC-AED9-850A-139A-2E773A510B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3263" y="975610"/>
            <a:ext cx="1655164" cy="1655164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132E57FA-0833-D16B-51AF-AD6A739FCB42}"/>
              </a:ext>
            </a:extLst>
          </p:cNvPr>
          <p:cNvSpPr txBox="1"/>
          <p:nvPr/>
        </p:nvSpPr>
        <p:spPr>
          <a:xfrm>
            <a:off x="9811062" y="2567903"/>
            <a:ext cx="65956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A" dirty="0"/>
              <a:t>MOI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D9D300F-0AF4-8A83-1ED8-437BDE8A10A1}"/>
              </a:ext>
            </a:extLst>
          </p:cNvPr>
          <p:cNvSpPr/>
          <p:nvPr/>
        </p:nvSpPr>
        <p:spPr>
          <a:xfrm>
            <a:off x="854439" y="1692015"/>
            <a:ext cx="6636895" cy="429456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30632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C0F2A6-4042-5B06-8057-065ACFFA6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7262EDA3-6414-E3C4-3CBB-FB6C781E956C}"/>
              </a:ext>
            </a:extLst>
          </p:cNvPr>
          <p:cNvSpPr txBox="1"/>
          <p:nvPr/>
        </p:nvSpPr>
        <p:spPr>
          <a:xfrm>
            <a:off x="1364105" y="6534835"/>
            <a:ext cx="998344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Icônes d'auteur : Sergio </a:t>
            </a:r>
            <a:r>
              <a:rPr lang="fr-FR" sz="1500" i="1" dirty="0" err="1">
                <a:solidFill>
                  <a:schemeClr val="bg2">
                    <a:lumMod val="50000"/>
                  </a:schemeClr>
                </a:solidFill>
              </a:rPr>
              <a:t>Palao</a:t>
            </a:r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 Origine : ARASAAC (http://arasaac.org ) Licence : CC (BY-NC-SA) Auteure : Jade Martineau</a:t>
            </a:r>
            <a:endParaRPr lang="fr-CA" sz="1500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1CF534D-A2DF-85EC-AFD2-B9473339D86C}"/>
              </a:ext>
            </a:extLst>
          </p:cNvPr>
          <p:cNvSpPr txBox="1"/>
          <p:nvPr/>
        </p:nvSpPr>
        <p:spPr>
          <a:xfrm>
            <a:off x="1364105" y="2293257"/>
            <a:ext cx="5366479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DANS MA FAMILLE, IL Y A:</a:t>
            </a:r>
          </a:p>
          <a:p>
            <a:r>
              <a:rPr lang="fr-FR" dirty="0"/>
              <a:t>_________________________________________________</a:t>
            </a:r>
          </a:p>
          <a:p>
            <a:endParaRPr lang="fr-FR" dirty="0"/>
          </a:p>
          <a:p>
            <a:r>
              <a:rPr lang="fr-FR" dirty="0"/>
              <a:t>_________________________________________________</a:t>
            </a:r>
          </a:p>
          <a:p>
            <a:endParaRPr lang="fr-FR" dirty="0"/>
          </a:p>
          <a:p>
            <a:r>
              <a:rPr lang="fr-FR" dirty="0"/>
              <a:t>_________________________________________________</a:t>
            </a:r>
          </a:p>
          <a:p>
            <a:endParaRPr lang="fr-FR" dirty="0"/>
          </a:p>
          <a:p>
            <a:r>
              <a:rPr lang="fr-FR" dirty="0"/>
              <a:t>_________________________________________________</a:t>
            </a:r>
          </a:p>
          <a:p>
            <a:endParaRPr lang="fr-FR" dirty="0"/>
          </a:p>
          <a:p>
            <a:r>
              <a:rPr lang="fr-FR" dirty="0"/>
              <a:t>_________________________________________________</a:t>
            </a:r>
            <a:br>
              <a:rPr lang="fr-FR" dirty="0"/>
            </a:br>
            <a:endParaRPr lang="fr-CA" dirty="0"/>
          </a:p>
        </p:txBody>
      </p:sp>
      <p:sp>
        <p:nvSpPr>
          <p:cNvPr id="4" name="Cadre 3">
            <a:extLst>
              <a:ext uri="{FF2B5EF4-FFF2-40B4-BE49-F238E27FC236}">
                <a16:creationId xmlns:a16="http://schemas.microsoft.com/office/drawing/2014/main" id="{0114DA89-ABE8-0288-710C-A7056064004B}"/>
              </a:ext>
            </a:extLst>
          </p:cNvPr>
          <p:cNvSpPr/>
          <p:nvPr/>
        </p:nvSpPr>
        <p:spPr>
          <a:xfrm>
            <a:off x="8934137" y="509666"/>
            <a:ext cx="2413417" cy="2364698"/>
          </a:xfrm>
          <a:prstGeom prst="frame">
            <a:avLst/>
          </a:prstGeom>
          <a:solidFill>
            <a:srgbClr val="0CC0D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solidFill>
                <a:schemeClr val="tx1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34C8306-6EC1-DC6B-4519-D4C09E430F60}"/>
              </a:ext>
            </a:extLst>
          </p:cNvPr>
          <p:cNvSpPr txBox="1"/>
          <p:nvPr/>
        </p:nvSpPr>
        <p:spPr>
          <a:xfrm>
            <a:off x="9434745" y="2542508"/>
            <a:ext cx="140158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A" dirty="0"/>
              <a:t>MA FAMILLE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DF547C8-D6FD-3362-7BFF-5FFE75F89804}"/>
              </a:ext>
            </a:extLst>
          </p:cNvPr>
          <p:cNvSpPr/>
          <p:nvPr/>
        </p:nvSpPr>
        <p:spPr>
          <a:xfrm>
            <a:off x="854439" y="1692015"/>
            <a:ext cx="6636895" cy="429456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682BE4F-569E-8B10-69E5-62DC86248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4745" y="1117086"/>
            <a:ext cx="1425422" cy="1425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426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14AAC-8BD4-E697-98E7-C689499D0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DB576D7D-C0C5-967A-1DC7-04488A24C7F9}"/>
              </a:ext>
            </a:extLst>
          </p:cNvPr>
          <p:cNvSpPr txBox="1"/>
          <p:nvPr/>
        </p:nvSpPr>
        <p:spPr>
          <a:xfrm>
            <a:off x="1364105" y="6534835"/>
            <a:ext cx="998344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Icônes d'auteur : Sergio </a:t>
            </a:r>
            <a:r>
              <a:rPr lang="fr-FR" sz="1500" i="1" dirty="0" err="1">
                <a:solidFill>
                  <a:schemeClr val="bg2">
                    <a:lumMod val="50000"/>
                  </a:schemeClr>
                </a:solidFill>
              </a:rPr>
              <a:t>Palao</a:t>
            </a:r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 Origine : ARASAAC (http://arasaac.org ) Licence : CC (BY-NC-SA) Auteure : Jade Martineau</a:t>
            </a:r>
            <a:endParaRPr lang="fr-CA" sz="1500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Cadre 3">
            <a:extLst>
              <a:ext uri="{FF2B5EF4-FFF2-40B4-BE49-F238E27FC236}">
                <a16:creationId xmlns:a16="http://schemas.microsoft.com/office/drawing/2014/main" id="{D26AC6CA-1452-DD18-D55E-458B088CE25D}"/>
              </a:ext>
            </a:extLst>
          </p:cNvPr>
          <p:cNvSpPr/>
          <p:nvPr/>
        </p:nvSpPr>
        <p:spPr>
          <a:xfrm>
            <a:off x="8934137" y="509666"/>
            <a:ext cx="2413417" cy="2364698"/>
          </a:xfrm>
          <a:prstGeom prst="frame">
            <a:avLst/>
          </a:prstGeom>
          <a:solidFill>
            <a:srgbClr val="0CC0D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solidFill>
                <a:schemeClr val="tx1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358A5A5-EC91-A751-AEC1-829E5409BAFB}"/>
              </a:ext>
            </a:extLst>
          </p:cNvPr>
          <p:cNvSpPr txBox="1"/>
          <p:nvPr/>
        </p:nvSpPr>
        <p:spPr>
          <a:xfrm>
            <a:off x="9434745" y="2542508"/>
            <a:ext cx="140158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A" dirty="0"/>
              <a:t>MA FAMILLE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83D6D27-4852-019A-A942-0FB01D262D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4745" y="1117086"/>
            <a:ext cx="1425422" cy="1425422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76094522-9618-C849-1BB6-7183483EEDD2}"/>
              </a:ext>
            </a:extLst>
          </p:cNvPr>
          <p:cNvSpPr txBox="1"/>
          <p:nvPr/>
        </p:nvSpPr>
        <p:spPr>
          <a:xfrm>
            <a:off x="449705" y="596018"/>
            <a:ext cx="5386467" cy="793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lnSpc>
                <a:spcPts val="2700"/>
              </a:lnSpc>
              <a:buNone/>
            </a:pPr>
            <a:r>
              <a:rPr lang="fr-FR" sz="2800" b="0" i="0" dirty="0">
                <a:effectLst/>
                <a:latin typeface="inherit"/>
              </a:rPr>
              <a:t>CHOSES QUE JE PEUX ET QUE JE NE PEUX PAS FAIRE AVEC MA FAMILLE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AC16262-D43B-7F3C-108F-BDABC143C514}"/>
              </a:ext>
            </a:extLst>
          </p:cNvPr>
          <p:cNvSpPr/>
          <p:nvPr/>
        </p:nvSpPr>
        <p:spPr>
          <a:xfrm>
            <a:off x="824459" y="2128603"/>
            <a:ext cx="3342807" cy="409231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66AE345-D13A-DAC3-6C31-A5ACA65E059D}"/>
              </a:ext>
            </a:extLst>
          </p:cNvPr>
          <p:cNvSpPr/>
          <p:nvPr/>
        </p:nvSpPr>
        <p:spPr>
          <a:xfrm>
            <a:off x="4684425" y="2128603"/>
            <a:ext cx="3342807" cy="409231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C945465-95CF-2941-0B9B-DC0F3BDE978B}"/>
              </a:ext>
            </a:extLst>
          </p:cNvPr>
          <p:cNvSpPr txBox="1"/>
          <p:nvPr/>
        </p:nvSpPr>
        <p:spPr>
          <a:xfrm>
            <a:off x="1592859" y="2396993"/>
            <a:ext cx="1742607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800" b="0" i="0" dirty="0">
                <a:effectLst/>
                <a:latin typeface="inherit"/>
              </a:rPr>
              <a:t>JE PEUX </a:t>
            </a:r>
            <a:endParaRPr lang="fr-CA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66987B3-AE72-9485-3F6B-C844FE4F1C45}"/>
              </a:ext>
            </a:extLst>
          </p:cNvPr>
          <p:cNvSpPr txBox="1"/>
          <p:nvPr/>
        </p:nvSpPr>
        <p:spPr>
          <a:xfrm>
            <a:off x="5074171" y="2396993"/>
            <a:ext cx="237594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800" b="0" i="0" dirty="0">
                <a:effectLst/>
                <a:latin typeface="inherit"/>
              </a:rPr>
              <a:t>JE NE PEUX PAS </a:t>
            </a:r>
            <a:endParaRPr lang="fr-CA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32CD572-3E66-A584-E9E0-C850C0C133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185" y="2310282"/>
            <a:ext cx="542753" cy="542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95A7C3F1-FA19-9937-9B3C-7766B369D2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647" y="2322695"/>
            <a:ext cx="551669" cy="551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75251225-BD3E-9DB8-C83D-95B2D903FC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4961" y="4117514"/>
            <a:ext cx="914710" cy="91471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CECE1D43-0D2F-F362-77E6-2FCC91C723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8708" y="5137034"/>
            <a:ext cx="910963" cy="91096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89CFF65C-AF8B-7E85-8246-C909D7D1D73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4961" y="3126022"/>
            <a:ext cx="906905" cy="906905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EB08B768-C2A3-3ED2-F2FA-D4A9E7F6812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31944" y="3127620"/>
            <a:ext cx="964056" cy="964056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DBA1B368-38F5-4A29-0BE0-EAA05A02DE4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31944" y="4174760"/>
            <a:ext cx="964056" cy="964056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85D9C347-EB73-8D72-22AB-B47F29CC445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21609" y="3121425"/>
            <a:ext cx="906905" cy="906905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782E0783-B23D-9029-DE62-01165A0FE3B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42409" y="4126879"/>
            <a:ext cx="906905" cy="906905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FEF6CBE8-A809-A98B-71B0-7DA346F6D34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43355" y="5137034"/>
            <a:ext cx="905959" cy="90595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2BDB2841-1A46-2624-44BC-4BF4034E06F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08680" y="3123992"/>
            <a:ext cx="910963" cy="910963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07E43B55-9ACA-E48A-50F9-5B9133A5EBC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486054" y="3121425"/>
            <a:ext cx="964057" cy="964057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A8AECEE1-12A5-8902-5695-B99F5D78EB3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31942" y="5197838"/>
            <a:ext cx="964058" cy="964058"/>
          </a:xfrm>
          <a:prstGeom prst="rect">
            <a:avLst/>
          </a:prstGeom>
        </p:spPr>
      </p:pic>
      <p:pic>
        <p:nvPicPr>
          <p:cNvPr id="47" name="Image 46">
            <a:extLst>
              <a:ext uri="{FF2B5EF4-FFF2-40B4-BE49-F238E27FC236}">
                <a16:creationId xmlns:a16="http://schemas.microsoft.com/office/drawing/2014/main" id="{DB8C0DC1-A570-E233-95AB-CB6D97A544F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486054" y="4172975"/>
            <a:ext cx="964059" cy="96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388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6016F-E331-9AD0-8D45-297DB324E2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8BABB1FE-8D65-48B6-EC80-3E5178091C27}"/>
              </a:ext>
            </a:extLst>
          </p:cNvPr>
          <p:cNvSpPr txBox="1"/>
          <p:nvPr/>
        </p:nvSpPr>
        <p:spPr>
          <a:xfrm>
            <a:off x="1364105" y="6534835"/>
            <a:ext cx="998344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Icônes d'auteur : Sergio </a:t>
            </a:r>
            <a:r>
              <a:rPr lang="fr-FR" sz="1500" i="1" dirty="0" err="1">
                <a:solidFill>
                  <a:schemeClr val="bg2">
                    <a:lumMod val="50000"/>
                  </a:schemeClr>
                </a:solidFill>
              </a:rPr>
              <a:t>Palao</a:t>
            </a:r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 Origine : ARASAAC (http://arasaac.org ) Licence : CC (BY-NC-SA) Auteure : Jade Martineau</a:t>
            </a:r>
            <a:endParaRPr lang="fr-CA" sz="1500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416E5D5-66AF-6466-D9AF-E5B180056058}"/>
              </a:ext>
            </a:extLst>
          </p:cNvPr>
          <p:cNvSpPr txBox="1"/>
          <p:nvPr/>
        </p:nvSpPr>
        <p:spPr>
          <a:xfrm>
            <a:off x="1364105" y="2293257"/>
            <a:ext cx="5366479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MES AMIS SONT:</a:t>
            </a:r>
          </a:p>
          <a:p>
            <a:r>
              <a:rPr lang="fr-FR" dirty="0"/>
              <a:t>_________________________________________________</a:t>
            </a:r>
          </a:p>
          <a:p>
            <a:endParaRPr lang="fr-FR" dirty="0"/>
          </a:p>
          <a:p>
            <a:r>
              <a:rPr lang="fr-FR" dirty="0"/>
              <a:t>_________________________________________________</a:t>
            </a:r>
          </a:p>
          <a:p>
            <a:endParaRPr lang="fr-FR" dirty="0"/>
          </a:p>
          <a:p>
            <a:r>
              <a:rPr lang="fr-FR" dirty="0"/>
              <a:t>_________________________________________________</a:t>
            </a:r>
          </a:p>
          <a:p>
            <a:endParaRPr lang="fr-FR" dirty="0"/>
          </a:p>
          <a:p>
            <a:r>
              <a:rPr lang="fr-FR" dirty="0"/>
              <a:t>_________________________________________________</a:t>
            </a:r>
          </a:p>
          <a:p>
            <a:endParaRPr lang="fr-FR" dirty="0"/>
          </a:p>
          <a:p>
            <a:r>
              <a:rPr lang="fr-FR" dirty="0"/>
              <a:t>_________________________________________________</a:t>
            </a:r>
            <a:br>
              <a:rPr lang="fr-FR" dirty="0"/>
            </a:br>
            <a:endParaRPr lang="fr-CA" dirty="0"/>
          </a:p>
        </p:txBody>
      </p:sp>
      <p:sp>
        <p:nvSpPr>
          <p:cNvPr id="4" name="Cadre 3">
            <a:extLst>
              <a:ext uri="{FF2B5EF4-FFF2-40B4-BE49-F238E27FC236}">
                <a16:creationId xmlns:a16="http://schemas.microsoft.com/office/drawing/2014/main" id="{A7424137-38CF-84D4-7127-B335DDD15DFF}"/>
              </a:ext>
            </a:extLst>
          </p:cNvPr>
          <p:cNvSpPr/>
          <p:nvPr/>
        </p:nvSpPr>
        <p:spPr>
          <a:xfrm>
            <a:off x="8934137" y="509666"/>
            <a:ext cx="2413417" cy="2364698"/>
          </a:xfrm>
          <a:prstGeom prst="frame">
            <a:avLst/>
          </a:prstGeom>
          <a:solidFill>
            <a:srgbClr val="7ED95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solidFill>
                <a:schemeClr val="tx1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04D684A-AFBE-5D26-C0F6-E6F02BF786C8}"/>
              </a:ext>
            </a:extLst>
          </p:cNvPr>
          <p:cNvSpPr txBox="1"/>
          <p:nvPr/>
        </p:nvSpPr>
        <p:spPr>
          <a:xfrm>
            <a:off x="9544204" y="2505032"/>
            <a:ext cx="119328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A" dirty="0"/>
              <a:t>MES AMIS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8456F97-F6B5-EE54-8013-7A764DFE252F}"/>
              </a:ext>
            </a:extLst>
          </p:cNvPr>
          <p:cNvSpPr/>
          <p:nvPr/>
        </p:nvSpPr>
        <p:spPr>
          <a:xfrm>
            <a:off x="854439" y="1692015"/>
            <a:ext cx="6636895" cy="429456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55CE2BC-9FB6-6399-69E3-2276283F93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8133" y="979304"/>
            <a:ext cx="1425422" cy="1425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607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8D9D5-9296-9828-40BB-353A8F1B7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C015163C-738A-01F8-76B3-7CE1631ADE7E}"/>
              </a:ext>
            </a:extLst>
          </p:cNvPr>
          <p:cNvSpPr txBox="1"/>
          <p:nvPr/>
        </p:nvSpPr>
        <p:spPr>
          <a:xfrm>
            <a:off x="1364105" y="6534835"/>
            <a:ext cx="998344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Icônes d'auteur : Sergio </a:t>
            </a:r>
            <a:r>
              <a:rPr lang="fr-FR" sz="1500" i="1" dirty="0" err="1">
                <a:solidFill>
                  <a:schemeClr val="bg2">
                    <a:lumMod val="50000"/>
                  </a:schemeClr>
                </a:solidFill>
              </a:rPr>
              <a:t>Palao</a:t>
            </a:r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 Origine : ARASAAC (http://arasaac.org ) Licence : CC (BY-NC-SA) Auteure : Jade Martineau</a:t>
            </a:r>
            <a:endParaRPr lang="fr-CA" sz="1500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26C7E36-B370-1AF5-C230-8FA2FE86F59B}"/>
              </a:ext>
            </a:extLst>
          </p:cNvPr>
          <p:cNvSpPr txBox="1"/>
          <p:nvPr/>
        </p:nvSpPr>
        <p:spPr>
          <a:xfrm>
            <a:off x="449705" y="596018"/>
            <a:ext cx="5386467" cy="793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lnSpc>
                <a:spcPts val="2700"/>
              </a:lnSpc>
              <a:buNone/>
            </a:pPr>
            <a:r>
              <a:rPr lang="fr-FR" sz="2800" b="0" i="0" dirty="0">
                <a:effectLst/>
                <a:latin typeface="inherit"/>
              </a:rPr>
              <a:t>CHOSES QUE JE PEUX ET QUE JE NE PEUX PAS FAIRE AVEC MES AMIS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2B3D99-2EA7-34D0-0B49-AF4C2B342A5B}"/>
              </a:ext>
            </a:extLst>
          </p:cNvPr>
          <p:cNvSpPr/>
          <p:nvPr/>
        </p:nvSpPr>
        <p:spPr>
          <a:xfrm>
            <a:off x="824459" y="2128603"/>
            <a:ext cx="3342807" cy="409231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7C37B1E-B941-0B95-CAAD-EAC8FF32124F}"/>
              </a:ext>
            </a:extLst>
          </p:cNvPr>
          <p:cNvSpPr/>
          <p:nvPr/>
        </p:nvSpPr>
        <p:spPr>
          <a:xfrm>
            <a:off x="4684425" y="2128603"/>
            <a:ext cx="3342807" cy="409231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A3E78E13-D026-562F-DF26-CAE29D00898D}"/>
              </a:ext>
            </a:extLst>
          </p:cNvPr>
          <p:cNvSpPr txBox="1"/>
          <p:nvPr/>
        </p:nvSpPr>
        <p:spPr>
          <a:xfrm>
            <a:off x="1592859" y="2396993"/>
            <a:ext cx="1742607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800" b="0" i="0" dirty="0">
                <a:effectLst/>
                <a:latin typeface="inherit"/>
              </a:rPr>
              <a:t>JE PEUX </a:t>
            </a:r>
            <a:endParaRPr lang="fr-CA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36F5296-8669-1A57-0AF9-A81CBEF35E6B}"/>
              </a:ext>
            </a:extLst>
          </p:cNvPr>
          <p:cNvSpPr txBox="1"/>
          <p:nvPr/>
        </p:nvSpPr>
        <p:spPr>
          <a:xfrm>
            <a:off x="5074171" y="2396993"/>
            <a:ext cx="237594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800" b="0" i="0" dirty="0">
                <a:effectLst/>
                <a:latin typeface="inherit"/>
              </a:rPr>
              <a:t>JE NE PEUX PAS </a:t>
            </a:r>
            <a:endParaRPr lang="fr-CA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93FBAAB-6DE9-AEE7-A5C5-5F459DDD2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185" y="2310282"/>
            <a:ext cx="542753" cy="542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5DB33E96-2312-C029-17F7-456DA62AD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647" y="2322695"/>
            <a:ext cx="551669" cy="551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AE5CB945-D0F6-CD45-B3C1-B5F7180C35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3172" y="3121226"/>
            <a:ext cx="914710" cy="91471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21DF59D5-A036-7DE8-1829-07E4F5CCC1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1328" y="4143462"/>
            <a:ext cx="910963" cy="91096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D9F4E86A-3D9C-2B53-1E7D-3A822275DF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15386" y="3133264"/>
            <a:ext cx="906905" cy="906905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E741F03E-A6A1-3D41-7126-82F036C1B2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31944" y="3127620"/>
            <a:ext cx="964056" cy="964056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B66C22AA-5477-03BD-A8D6-9D6D475898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31944" y="4174760"/>
            <a:ext cx="964056" cy="964056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FBAA77D6-4728-69D9-82B3-C6A94FC1435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23459" y="3135926"/>
            <a:ext cx="906905" cy="906905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A4AA7317-C022-D1E3-4CF5-C87768984DE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24405" y="4127352"/>
            <a:ext cx="905959" cy="905959"/>
          </a:xfrm>
          <a:prstGeom prst="rect">
            <a:avLst/>
          </a:prstGeom>
        </p:spPr>
      </p:pic>
      <p:sp>
        <p:nvSpPr>
          <p:cNvPr id="2" name="Cadre 1">
            <a:extLst>
              <a:ext uri="{FF2B5EF4-FFF2-40B4-BE49-F238E27FC236}">
                <a16:creationId xmlns:a16="http://schemas.microsoft.com/office/drawing/2014/main" id="{0E4D59CC-B242-7C5B-F74C-008A1BF4F2E6}"/>
              </a:ext>
            </a:extLst>
          </p:cNvPr>
          <p:cNvSpPr/>
          <p:nvPr/>
        </p:nvSpPr>
        <p:spPr>
          <a:xfrm>
            <a:off x="8934137" y="509666"/>
            <a:ext cx="2413417" cy="2364698"/>
          </a:xfrm>
          <a:prstGeom prst="frame">
            <a:avLst/>
          </a:prstGeom>
          <a:solidFill>
            <a:srgbClr val="7ED95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solidFill>
                <a:schemeClr val="tx1"/>
              </a:solidFill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93F68D8-3075-75E9-7D56-4ADEF1876DAC}"/>
              </a:ext>
            </a:extLst>
          </p:cNvPr>
          <p:cNvSpPr txBox="1"/>
          <p:nvPr/>
        </p:nvSpPr>
        <p:spPr>
          <a:xfrm>
            <a:off x="9544204" y="2505032"/>
            <a:ext cx="119328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A" dirty="0"/>
              <a:t>MES AMIS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C4EDF22-692D-5310-A89C-05A86268F80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28133" y="979304"/>
            <a:ext cx="1425422" cy="1425422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C17D0ACB-6318-31FC-2087-CF529434A44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11328" y="5138816"/>
            <a:ext cx="910963" cy="910963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556AC2E-E10A-9E1F-EEA6-577C8FD864B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23459" y="5117832"/>
            <a:ext cx="910963" cy="910963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6D4C707B-229C-35B7-B9D2-BE5609B0427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79587" y="4153775"/>
            <a:ext cx="964057" cy="964057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E979F197-D560-60E5-35F4-0107745F807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31942" y="5197838"/>
            <a:ext cx="964058" cy="964058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FA83A9AE-1C34-26D7-538A-503A385A6F0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568497" y="5197838"/>
            <a:ext cx="964059" cy="96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242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C69299-E330-0CFC-74C2-11FFBF448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93FB88E4-2FD1-CA29-F9F2-F5B3FC3F8103}"/>
              </a:ext>
            </a:extLst>
          </p:cNvPr>
          <p:cNvSpPr txBox="1"/>
          <p:nvPr/>
        </p:nvSpPr>
        <p:spPr>
          <a:xfrm>
            <a:off x="1364105" y="6534835"/>
            <a:ext cx="998344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Icônes d'auteur : Sergio </a:t>
            </a:r>
            <a:r>
              <a:rPr lang="fr-FR" sz="1500" i="1" dirty="0" err="1">
                <a:solidFill>
                  <a:schemeClr val="bg2">
                    <a:lumMod val="50000"/>
                  </a:schemeClr>
                </a:solidFill>
              </a:rPr>
              <a:t>Palao</a:t>
            </a:r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 Origine : ARASAAC (http://arasaac.org ) Licence : CC (BY-NC-SA) Auteure : Jade Martineau</a:t>
            </a:r>
            <a:endParaRPr lang="fr-CA" sz="1500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EC6D710-ED39-8987-57D4-40D09515E291}"/>
              </a:ext>
            </a:extLst>
          </p:cNvPr>
          <p:cNvSpPr txBox="1"/>
          <p:nvPr/>
        </p:nvSpPr>
        <p:spPr>
          <a:xfrm>
            <a:off x="3049250" y="758426"/>
            <a:ext cx="6093500" cy="412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lnSpc>
                <a:spcPts val="2700"/>
              </a:lnSpc>
              <a:buNone/>
            </a:pPr>
            <a:endParaRPr lang="fr-FR" sz="1800" b="0" i="0" dirty="0">
              <a:effectLst/>
              <a:latin typeface="inherit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E52514D-0F76-3BC1-B0FA-7A5EF92CF73C}"/>
              </a:ext>
            </a:extLst>
          </p:cNvPr>
          <p:cNvSpPr txBox="1"/>
          <p:nvPr/>
        </p:nvSpPr>
        <p:spPr>
          <a:xfrm>
            <a:off x="1364105" y="2293257"/>
            <a:ext cx="5366479" cy="32085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fr-FR" dirty="0">
                <a:latin typeface="inherit"/>
              </a:rPr>
              <a:t>MES INTERVENANTS SONT:</a:t>
            </a:r>
          </a:p>
          <a:p>
            <a:r>
              <a:rPr lang="fr-FR" dirty="0"/>
              <a:t>_________________________________________________</a:t>
            </a:r>
          </a:p>
          <a:p>
            <a:endParaRPr lang="fr-FR" dirty="0"/>
          </a:p>
          <a:p>
            <a:r>
              <a:rPr lang="fr-FR" dirty="0"/>
              <a:t>_________________________________________________</a:t>
            </a:r>
          </a:p>
          <a:p>
            <a:endParaRPr lang="fr-FR" dirty="0"/>
          </a:p>
          <a:p>
            <a:r>
              <a:rPr lang="fr-FR" dirty="0"/>
              <a:t>_________________________________________________</a:t>
            </a:r>
          </a:p>
          <a:p>
            <a:endParaRPr lang="fr-FR" dirty="0"/>
          </a:p>
          <a:p>
            <a:r>
              <a:rPr lang="fr-FR" dirty="0"/>
              <a:t>_________________________________________________</a:t>
            </a:r>
          </a:p>
          <a:p>
            <a:endParaRPr lang="fr-FR" dirty="0"/>
          </a:p>
          <a:p>
            <a:r>
              <a:rPr lang="fr-FR" dirty="0"/>
              <a:t>_________________________________________________</a:t>
            </a:r>
            <a:br>
              <a:rPr lang="fr-FR" dirty="0"/>
            </a:br>
            <a:endParaRPr lang="fr-CA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D57992-00EB-2365-3032-E15747960554}"/>
              </a:ext>
            </a:extLst>
          </p:cNvPr>
          <p:cNvSpPr/>
          <p:nvPr/>
        </p:nvSpPr>
        <p:spPr>
          <a:xfrm>
            <a:off x="854439" y="1692015"/>
            <a:ext cx="6636895" cy="429456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Cadre 9">
            <a:extLst>
              <a:ext uri="{FF2B5EF4-FFF2-40B4-BE49-F238E27FC236}">
                <a16:creationId xmlns:a16="http://schemas.microsoft.com/office/drawing/2014/main" id="{5E33604E-BBCA-C78F-A48B-82625A753724}"/>
              </a:ext>
            </a:extLst>
          </p:cNvPr>
          <p:cNvSpPr/>
          <p:nvPr/>
        </p:nvSpPr>
        <p:spPr>
          <a:xfrm>
            <a:off x="8934137" y="509666"/>
            <a:ext cx="2413417" cy="2364698"/>
          </a:xfrm>
          <a:prstGeom prst="frame">
            <a:avLst/>
          </a:prstGeom>
          <a:solidFill>
            <a:srgbClr val="FFDE5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solidFill>
                <a:schemeClr val="tx1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E5AB712-81F7-B33E-9E71-5282642A02AB}"/>
              </a:ext>
            </a:extLst>
          </p:cNvPr>
          <p:cNvSpPr txBox="1"/>
          <p:nvPr/>
        </p:nvSpPr>
        <p:spPr>
          <a:xfrm>
            <a:off x="8994088" y="2580693"/>
            <a:ext cx="223392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A" dirty="0"/>
              <a:t>MES INTERVENANTS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E993B7CE-6012-18C1-512B-AABF54D85B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7166" y="1024029"/>
            <a:ext cx="1335971" cy="133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4571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F0D4D-B720-3F2A-6EB3-617259A30D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3387584-43A3-BB87-9EC9-347509C7F742}"/>
              </a:ext>
            </a:extLst>
          </p:cNvPr>
          <p:cNvSpPr txBox="1"/>
          <p:nvPr/>
        </p:nvSpPr>
        <p:spPr>
          <a:xfrm>
            <a:off x="1364105" y="6534835"/>
            <a:ext cx="998344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Icônes d'auteur : Sergio </a:t>
            </a:r>
            <a:r>
              <a:rPr lang="fr-FR" sz="1500" i="1" dirty="0" err="1">
                <a:solidFill>
                  <a:schemeClr val="bg2">
                    <a:lumMod val="50000"/>
                  </a:schemeClr>
                </a:solidFill>
              </a:rPr>
              <a:t>Palao</a:t>
            </a:r>
            <a:r>
              <a:rPr lang="fr-FR" sz="1500" i="1" dirty="0">
                <a:solidFill>
                  <a:schemeClr val="bg2">
                    <a:lumMod val="50000"/>
                  </a:schemeClr>
                </a:solidFill>
              </a:rPr>
              <a:t> Origine : ARASAAC (http://arasaac.org ) Licence : CC (BY-NC-SA) Auteure : Jade Martineau</a:t>
            </a:r>
            <a:endParaRPr lang="fr-CA" sz="1500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AB938BF-BB69-3C82-3E9B-964F62B43035}"/>
              </a:ext>
            </a:extLst>
          </p:cNvPr>
          <p:cNvSpPr txBox="1"/>
          <p:nvPr/>
        </p:nvSpPr>
        <p:spPr>
          <a:xfrm>
            <a:off x="449705" y="596018"/>
            <a:ext cx="6290942" cy="793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lnSpc>
                <a:spcPts val="2700"/>
              </a:lnSpc>
              <a:buNone/>
            </a:pPr>
            <a:r>
              <a:rPr lang="fr-FR" sz="2800" b="0" i="0" dirty="0">
                <a:effectLst/>
                <a:latin typeface="inherit"/>
              </a:rPr>
              <a:t>CHOSES QUE JE PEUX ET QUE JE NE PEUX PAS FAIRE AVEC MES INTERVENANTS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18E2E8E-C686-535E-C572-9FFB425B0C0A}"/>
              </a:ext>
            </a:extLst>
          </p:cNvPr>
          <p:cNvSpPr/>
          <p:nvPr/>
        </p:nvSpPr>
        <p:spPr>
          <a:xfrm>
            <a:off x="824459" y="2128603"/>
            <a:ext cx="3342807" cy="409231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A726B5D-1FBD-C449-8CEF-1CD320AB37DA}"/>
              </a:ext>
            </a:extLst>
          </p:cNvPr>
          <p:cNvSpPr/>
          <p:nvPr/>
        </p:nvSpPr>
        <p:spPr>
          <a:xfrm>
            <a:off x="4684425" y="2128603"/>
            <a:ext cx="3342807" cy="409231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7739A6F-3F20-2FCD-B5AA-AAEF12AFD666}"/>
              </a:ext>
            </a:extLst>
          </p:cNvPr>
          <p:cNvSpPr txBox="1"/>
          <p:nvPr/>
        </p:nvSpPr>
        <p:spPr>
          <a:xfrm>
            <a:off x="1592859" y="2396993"/>
            <a:ext cx="1742607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800" b="0" i="0" dirty="0">
                <a:effectLst/>
                <a:latin typeface="inherit"/>
              </a:rPr>
              <a:t>JE PEUX </a:t>
            </a:r>
            <a:endParaRPr lang="fr-CA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F5E91B0-6CAC-5ECC-3ACB-B27AED76347A}"/>
              </a:ext>
            </a:extLst>
          </p:cNvPr>
          <p:cNvSpPr txBox="1"/>
          <p:nvPr/>
        </p:nvSpPr>
        <p:spPr>
          <a:xfrm>
            <a:off x="5074171" y="2396993"/>
            <a:ext cx="237594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800" b="0" i="0" dirty="0">
                <a:effectLst/>
                <a:latin typeface="inherit"/>
              </a:rPr>
              <a:t>JE NE PEUX PAS </a:t>
            </a:r>
            <a:endParaRPr lang="fr-CA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CCA7696-F98F-93FD-71F7-DDDA05CC54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185" y="2310282"/>
            <a:ext cx="542753" cy="542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574688B7-790F-02FE-E9E5-62915C10EB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647" y="2322695"/>
            <a:ext cx="551669" cy="551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D7EE912E-7705-29CD-468B-BCC02BF377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3172" y="3121226"/>
            <a:ext cx="914710" cy="91471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94BA01D5-2FA1-32AA-450C-A1C9278192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1328" y="4143462"/>
            <a:ext cx="910963" cy="91096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3416CAD2-DBDF-DCAF-F9FA-624EE9B089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15386" y="3133264"/>
            <a:ext cx="906905" cy="906905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AAC6A281-69CB-61E7-B3EE-2354358FA1B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31944" y="3127620"/>
            <a:ext cx="964056" cy="964056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E77D6272-0432-1331-B6E8-3A152F8EA59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31944" y="4174760"/>
            <a:ext cx="964056" cy="964056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2BEB01BA-4C69-8793-AD57-6BE587F5EEE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23459" y="3135926"/>
            <a:ext cx="906905" cy="906905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5D1A4988-633A-F90E-5BBE-06BA66520EC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24405" y="4127352"/>
            <a:ext cx="905959" cy="905959"/>
          </a:xfrm>
          <a:prstGeom prst="rect">
            <a:avLst/>
          </a:prstGeom>
        </p:spPr>
      </p:pic>
      <p:sp>
        <p:nvSpPr>
          <p:cNvPr id="4" name="Cadre 3">
            <a:extLst>
              <a:ext uri="{FF2B5EF4-FFF2-40B4-BE49-F238E27FC236}">
                <a16:creationId xmlns:a16="http://schemas.microsoft.com/office/drawing/2014/main" id="{66BF84A1-B94A-BCC7-0229-EE2D89661117}"/>
              </a:ext>
            </a:extLst>
          </p:cNvPr>
          <p:cNvSpPr/>
          <p:nvPr/>
        </p:nvSpPr>
        <p:spPr>
          <a:xfrm>
            <a:off x="8934137" y="509666"/>
            <a:ext cx="2413417" cy="2364698"/>
          </a:xfrm>
          <a:prstGeom prst="frame">
            <a:avLst/>
          </a:prstGeom>
          <a:solidFill>
            <a:srgbClr val="FFDE5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solidFill>
                <a:schemeClr val="tx1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9679E63-FE09-0ACC-10A0-19E36C8363FC}"/>
              </a:ext>
            </a:extLst>
          </p:cNvPr>
          <p:cNvSpPr txBox="1"/>
          <p:nvPr/>
        </p:nvSpPr>
        <p:spPr>
          <a:xfrm>
            <a:off x="8994088" y="2580693"/>
            <a:ext cx="223392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A" dirty="0"/>
              <a:t>MES INTERVENANTS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8286866-2F6E-7E97-30DC-CCE510140DE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577166" y="1024029"/>
            <a:ext cx="1335971" cy="133597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99AAEB0-ACA5-B5EB-5239-E744F91377F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11328" y="5138816"/>
            <a:ext cx="910963" cy="910963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BF4E503A-AFA7-6A2B-DFF3-126B9D6A583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19401" y="5117832"/>
            <a:ext cx="910963" cy="910963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C5B96AE4-68AF-3C72-0E7E-068C2E5E042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43825" y="4171011"/>
            <a:ext cx="964057" cy="964057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508A5024-BD74-12B1-BC37-5C599CF30FE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31944" y="5197838"/>
            <a:ext cx="964058" cy="964058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7434DE0F-F268-95D1-CA8E-8503E3F2872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568497" y="5197837"/>
            <a:ext cx="964059" cy="96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50694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611</Words>
  <Application>Microsoft Office PowerPoint</Application>
  <PresentationFormat>Grand écran</PresentationFormat>
  <Paragraphs>106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9" baseType="lpstr">
      <vt:lpstr>Aptos</vt:lpstr>
      <vt:lpstr>Aptos Display</vt:lpstr>
      <vt:lpstr>Arial</vt:lpstr>
      <vt:lpstr>inherit</vt:lpstr>
      <vt:lpstr>Thème Office</vt:lpstr>
      <vt:lpstr>CERCLES DE CONNAISSANCES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Martineau, Jade</dc:creator>
  <cp:lastModifiedBy>Martineau, Jade</cp:lastModifiedBy>
  <cp:revision>1</cp:revision>
  <dcterms:created xsi:type="dcterms:W3CDTF">2026-04-20T17:44:09Z</dcterms:created>
  <dcterms:modified xsi:type="dcterms:W3CDTF">2026-04-20T19:22:53Z</dcterms:modified>
</cp:coreProperties>
</file>