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6D647A-35D9-A630-B46A-1D6D9DCDB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633E2D5-4125-FB28-025C-2C80D745D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F3913CA-4286-4151-061B-B4C07172B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A2877-0C9D-4DDC-8ED1-978E3486DA3F}" type="datetimeFigureOut">
              <a:rPr lang="es-ES" smtClean="0"/>
              <a:t>09/05/2026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804D175-0123-1BB5-13BD-71F5D1B16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5AD4BA-68FC-EFE5-3AD3-1082F2892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4446-5916-473B-92B4-BAFBF1630AC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6221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E5F57-ECA2-45F8-8E9B-6C7CB2BBD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A757501-6638-05E5-50BC-88B5482B87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814EF5-D123-88FC-F84B-D211B13C7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A2877-0C9D-4DDC-8ED1-978E3486DA3F}" type="datetimeFigureOut">
              <a:rPr lang="es-ES" smtClean="0"/>
              <a:t>09/05/2026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18F9668-2E33-D883-DBC2-6025A875A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A667B98-8529-44D7-E64B-32EE6430C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4446-5916-473B-92B4-BAFBF1630AC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567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DFBC453-8E23-A49F-A8E1-0098B2421C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F40C9B9-7CAF-2064-00E0-44A832512B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1C5775-7D8D-0CCA-BB74-68CBD8565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A2877-0C9D-4DDC-8ED1-978E3486DA3F}" type="datetimeFigureOut">
              <a:rPr lang="es-ES" smtClean="0"/>
              <a:t>09/05/2026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E6AC91C-7717-E4CE-4EBE-F4DF0B72E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6951FF-3B04-0A26-5B2E-D9C4201F4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4446-5916-473B-92B4-BAFBF1630AC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2225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E058D7-E6E6-9586-2574-671CE1CA6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83D5CF-4EF4-A862-9E7A-179B2B727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ECE1BAA-F2FE-74B5-C3F8-B490BA063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A2877-0C9D-4DDC-8ED1-978E3486DA3F}" type="datetimeFigureOut">
              <a:rPr lang="es-ES" smtClean="0"/>
              <a:t>09/05/2026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7144FB7-CF29-5AC2-A4E7-748E5A7EB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A3B1ABB-5425-B5B0-BADB-FD797119D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4446-5916-473B-92B4-BAFBF1630AC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7752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B0ED65-40B2-622C-F403-536E4E1AD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1E56D6C-71D0-8119-C555-4C920669F1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B15978B-82EB-41BC-861E-A005B94E0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A2877-0C9D-4DDC-8ED1-978E3486DA3F}" type="datetimeFigureOut">
              <a:rPr lang="es-ES" smtClean="0"/>
              <a:t>09/05/2026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1F78603-13EA-5A7E-29AA-91DBE9EDA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6407EC-CC4B-AF14-C60C-CD6805660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4446-5916-473B-92B4-BAFBF1630AC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8079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538F2C-EE17-5A0A-3F56-31817D7B0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3F5AC3B-8F7B-79D2-B989-A80DE63EA9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C11F39D-D6FC-44D2-D7F0-18A265FA83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E45AC30-6E27-6E29-CB33-2F22DC541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A2877-0C9D-4DDC-8ED1-978E3486DA3F}" type="datetimeFigureOut">
              <a:rPr lang="es-ES" smtClean="0"/>
              <a:t>09/05/2026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C54D29-8FEE-F7F2-F906-50DFA89D4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A092415-566D-3620-75A2-AFB677AAF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4446-5916-473B-92B4-BAFBF1630AC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44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FA46DE-632B-9D93-842F-D06A2AA98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14A0E1D-FBAA-0896-C430-3BA2F5770B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C61DDA1-4BA5-645F-2DA6-12B8D242B6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828E9F0-A7BF-85BD-9E3A-0B9681CC89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6BFF5BD-2190-D1A1-D161-DDFFD3BF77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478647B-ACAF-A820-A317-B0D9AE1F7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A2877-0C9D-4DDC-8ED1-978E3486DA3F}" type="datetimeFigureOut">
              <a:rPr lang="es-ES" smtClean="0"/>
              <a:t>09/05/2026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2B8B7F-DD0A-7D74-AB43-F75100F76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F6DA9F6-A2A9-89E3-9EE7-D5BA2270E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4446-5916-473B-92B4-BAFBF1630AC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1064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B6B268-3B30-3A17-CED1-7458E74B2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2738772-2933-B490-80D2-5CFF87879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A2877-0C9D-4DDC-8ED1-978E3486DA3F}" type="datetimeFigureOut">
              <a:rPr lang="es-ES" smtClean="0"/>
              <a:t>09/05/2026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D494CBC-A3C0-9DE2-E9AA-4942F9A26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836A010-B88C-E053-FB88-AB80E5AE2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4446-5916-473B-92B4-BAFBF1630AC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69427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709B348-FE29-8D92-EED9-33AB6F2CF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A2877-0C9D-4DDC-8ED1-978E3486DA3F}" type="datetimeFigureOut">
              <a:rPr lang="es-ES" smtClean="0"/>
              <a:t>09/05/2026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B5045B7-7EFD-A825-971D-68787BF1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B531134-FDD8-73AF-5130-03DE2B051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4446-5916-473B-92B4-BAFBF1630AC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311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FE1DEF-3643-8CCC-E81A-A016B8603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E07D2D-8E36-1459-704C-88F703016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6399438-B873-7A51-3E03-A4CB81EC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E442DF-1CA1-BDD2-A54D-DD972A658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A2877-0C9D-4DDC-8ED1-978E3486DA3F}" type="datetimeFigureOut">
              <a:rPr lang="es-ES" smtClean="0"/>
              <a:t>09/05/2026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DF2D864-8DEF-DEDF-CAA2-BE58C9120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18B51A-FDCC-307E-F7E0-1653974C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4446-5916-473B-92B4-BAFBF1630AC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7838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DA3AE2-062C-E67A-2521-63712B860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32C885C-FDAC-83C8-8198-C509FE6E37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799EF23-2A34-BE84-FC14-715850357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59DCBAC-C8A9-8FFF-406F-552F0F7FE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A2877-0C9D-4DDC-8ED1-978E3486DA3F}" type="datetimeFigureOut">
              <a:rPr lang="es-ES" smtClean="0"/>
              <a:t>09/05/2026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60AA404-FCBC-E272-0A90-2B7DFD744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ED04FA5-3973-4DB7-AE11-1812FFAE2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4446-5916-473B-92B4-BAFBF1630AC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2030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D4A3315-F4AC-BCD1-9DCA-16EB2974A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AA312D-0CA1-3366-6A97-AE83C6286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DD4823B-7371-E399-9FAC-F328692BD3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FA2877-0C9D-4DDC-8ED1-978E3486DA3F}" type="datetimeFigureOut">
              <a:rPr lang="es-ES" smtClean="0"/>
              <a:t>09/05/2026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2DE90FB-F544-189F-7E8C-859F29FE82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B71464-FBD0-93B0-A99E-07F995F7F7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D74446-5916-473B-92B4-BAFBF1630AC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64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8578C04-204D-7C54-B974-0050ECA150B9}"/>
              </a:ext>
            </a:extLst>
          </p:cNvPr>
          <p:cNvSpPr/>
          <p:nvPr/>
        </p:nvSpPr>
        <p:spPr>
          <a:xfrm>
            <a:off x="1180525" y="1004673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A9F4C74-E567-638D-EE5F-6D9EA1857F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53" y="2261776"/>
            <a:ext cx="2253504" cy="2253504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653CD47F-A3DE-D891-D5DF-61A4580CB7DE}"/>
              </a:ext>
            </a:extLst>
          </p:cNvPr>
          <p:cNvSpPr/>
          <p:nvPr/>
        </p:nvSpPr>
        <p:spPr>
          <a:xfrm>
            <a:off x="988789" y="4991552"/>
            <a:ext cx="166382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OCULISTA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78BAC43-83AF-4E0B-FCF6-6864C3C5E91F}"/>
              </a:ext>
            </a:extLst>
          </p:cNvPr>
          <p:cNvSpPr/>
          <p:nvPr/>
        </p:nvSpPr>
        <p:spPr>
          <a:xfrm>
            <a:off x="4848422" y="1089372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s-E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50DCCC9-7D86-244E-0EA9-38E094AA9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642" y="2504016"/>
            <a:ext cx="2047851" cy="204785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5622BED-8EA1-885A-146E-3BEFDB2CB2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302248"/>
            <a:ext cx="718997" cy="718997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0FEDD0AD-31D1-87C4-E7F8-3253E61FA2C5}"/>
              </a:ext>
            </a:extLst>
          </p:cNvPr>
          <p:cNvSpPr/>
          <p:nvPr/>
        </p:nvSpPr>
        <p:spPr>
          <a:xfrm>
            <a:off x="4770654" y="5146748"/>
            <a:ext cx="228890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ESPERAMOS</a:t>
            </a:r>
            <a:endParaRPr lang="es-E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95CB6E6E-F6FD-3B94-12D3-092BF9D442C0}"/>
              </a:ext>
            </a:extLst>
          </p:cNvPr>
          <p:cNvSpPr/>
          <p:nvPr/>
        </p:nvSpPr>
        <p:spPr>
          <a:xfrm>
            <a:off x="9096189" y="1107028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0E00859E-E48A-7074-3569-FC7BF94ADB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3851" y="2729375"/>
            <a:ext cx="2255716" cy="2249619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D0FE0402-407B-3A5A-597C-33F82EAFAD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27719" y="3713374"/>
            <a:ext cx="675492" cy="126562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EE7EE8A4-E190-4627-9C6A-A1434539BB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530" y="2163380"/>
            <a:ext cx="755917" cy="1265620"/>
          </a:xfrm>
          <a:prstGeom prst="rect">
            <a:avLst/>
          </a:prstGeom>
        </p:spPr>
      </p:pic>
      <p:sp>
        <p:nvSpPr>
          <p:cNvPr id="25" name="Rectángulo 24">
            <a:extLst>
              <a:ext uri="{FF2B5EF4-FFF2-40B4-BE49-F238E27FC236}">
                <a16:creationId xmlns:a16="http://schemas.microsoft.com/office/drawing/2014/main" id="{15C508F5-0772-7A15-0B58-8CDE5EF3A41C}"/>
              </a:ext>
            </a:extLst>
          </p:cNvPr>
          <p:cNvSpPr/>
          <p:nvPr/>
        </p:nvSpPr>
        <p:spPr>
          <a:xfrm>
            <a:off x="8471111" y="5187130"/>
            <a:ext cx="228890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CONSULTA</a:t>
            </a:r>
            <a:endParaRPr lang="es-E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F36B65E7-6D0D-DEF2-20AC-306B219DC19F}"/>
              </a:ext>
            </a:extLst>
          </p:cNvPr>
          <p:cNvCxnSpPr/>
          <p:nvPr/>
        </p:nvCxnSpPr>
        <p:spPr>
          <a:xfrm>
            <a:off x="3746091" y="0"/>
            <a:ext cx="0" cy="6858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8E62CC79-973D-D756-BF55-7B08D744C9AE}"/>
              </a:ext>
            </a:extLst>
          </p:cNvPr>
          <p:cNvCxnSpPr/>
          <p:nvPr/>
        </p:nvCxnSpPr>
        <p:spPr>
          <a:xfrm>
            <a:off x="7782233" y="98941"/>
            <a:ext cx="0" cy="6858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888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98510-B629-3C86-F3A1-EFBDF5BBB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C361D3DD-6324-1D76-6979-B45CBCE4B210}"/>
              </a:ext>
            </a:extLst>
          </p:cNvPr>
          <p:cNvSpPr/>
          <p:nvPr/>
        </p:nvSpPr>
        <p:spPr>
          <a:xfrm>
            <a:off x="1180525" y="1004673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endParaRPr lang="es-E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E064E9DA-4BB0-467A-EF44-F9F17BDB9643}"/>
              </a:ext>
            </a:extLst>
          </p:cNvPr>
          <p:cNvSpPr/>
          <p:nvPr/>
        </p:nvSpPr>
        <p:spPr>
          <a:xfrm>
            <a:off x="979932" y="5346803"/>
            <a:ext cx="22450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¿QUE LETRA</a:t>
            </a:r>
          </a:p>
          <a:p>
            <a:pPr algn="ctr"/>
            <a:r>
              <a:rPr lang="es-E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ES?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75E207D7-F99E-A6F4-4D33-EA4111376FF3}"/>
              </a:ext>
            </a:extLst>
          </p:cNvPr>
          <p:cNvSpPr/>
          <p:nvPr/>
        </p:nvSpPr>
        <p:spPr>
          <a:xfrm>
            <a:off x="4848422" y="1089372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E4A6BF1-35EE-1AD6-2895-65109B0AE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99" y="2882147"/>
            <a:ext cx="2047851" cy="2047851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D89C0F6E-3AB1-D2EF-CB83-73107CB253F7}"/>
              </a:ext>
            </a:extLst>
          </p:cNvPr>
          <p:cNvSpPr/>
          <p:nvPr/>
        </p:nvSpPr>
        <p:spPr>
          <a:xfrm>
            <a:off x="4640882" y="5325831"/>
            <a:ext cx="228890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VEO BORROSO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9299F3A-307B-1872-5C1A-F4D9EBBC9D46}"/>
              </a:ext>
            </a:extLst>
          </p:cNvPr>
          <p:cNvSpPr/>
          <p:nvPr/>
        </p:nvSpPr>
        <p:spPr>
          <a:xfrm>
            <a:off x="8854568" y="1089372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  <a:endParaRPr lang="es-E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E0FD5B93-6087-0130-E9F1-20CBEE692DC8}"/>
              </a:ext>
            </a:extLst>
          </p:cNvPr>
          <p:cNvCxnSpPr/>
          <p:nvPr/>
        </p:nvCxnSpPr>
        <p:spPr>
          <a:xfrm>
            <a:off x="3746091" y="0"/>
            <a:ext cx="0" cy="6858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6F555AF5-F0F6-815A-79FA-C50FFB377916}"/>
              </a:ext>
            </a:extLst>
          </p:cNvPr>
          <p:cNvCxnSpPr/>
          <p:nvPr/>
        </p:nvCxnSpPr>
        <p:spPr>
          <a:xfrm>
            <a:off x="7782233" y="98941"/>
            <a:ext cx="0" cy="6858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Imagen 4">
            <a:extLst>
              <a:ext uri="{FF2B5EF4-FFF2-40B4-BE49-F238E27FC236}">
                <a16:creationId xmlns:a16="http://schemas.microsoft.com/office/drawing/2014/main" id="{2CF5DD44-CC65-9F61-F951-54F820268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2757" y="1979760"/>
            <a:ext cx="1075923" cy="180477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1E2CC565-B539-E05B-4E42-3E56B372EF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2083" y="2882147"/>
            <a:ext cx="2048434" cy="2048434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2B2C3576-CA89-F6B2-D47C-3467726362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0541" y="3976866"/>
            <a:ext cx="1532286" cy="1002128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F214BFAF-1283-BAE8-B0A5-BB23CE0B15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517" y="2031941"/>
            <a:ext cx="1066909" cy="1822243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87AD5750-9AEC-19C4-F985-77002ED525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206" y="1928003"/>
            <a:ext cx="2720074" cy="2740577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AD7E2409-E3E4-E8CD-232C-B55E204D04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467" y="5121109"/>
            <a:ext cx="1219370" cy="93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760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68059-641D-A598-D840-D3C361B40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702C55DA-6F74-F2DD-283D-AB0F1081BA98}"/>
              </a:ext>
            </a:extLst>
          </p:cNvPr>
          <p:cNvSpPr/>
          <p:nvPr/>
        </p:nvSpPr>
        <p:spPr>
          <a:xfrm>
            <a:off x="1180525" y="1004673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0D1EEEBC-4B21-6A82-24C7-56C36B3B3F4C}"/>
              </a:ext>
            </a:extLst>
          </p:cNvPr>
          <p:cNvSpPr/>
          <p:nvPr/>
        </p:nvSpPr>
        <p:spPr>
          <a:xfrm>
            <a:off x="4848422" y="1089372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endParaRPr lang="es-E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71CCA27A-6B12-26AB-80AF-3B75255575DD}"/>
              </a:ext>
            </a:extLst>
          </p:cNvPr>
          <p:cNvSpPr/>
          <p:nvPr/>
        </p:nvSpPr>
        <p:spPr>
          <a:xfrm>
            <a:off x="4619709" y="5468722"/>
            <a:ext cx="228890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GOTAS</a:t>
            </a:r>
            <a:endParaRPr lang="es-E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5482A97F-4365-E843-0D4A-164C355C2600}"/>
              </a:ext>
            </a:extLst>
          </p:cNvPr>
          <p:cNvSpPr/>
          <p:nvPr/>
        </p:nvSpPr>
        <p:spPr>
          <a:xfrm>
            <a:off x="8854568" y="1089372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54E78689-94D8-7D4F-E764-5689BB560735}"/>
              </a:ext>
            </a:extLst>
          </p:cNvPr>
          <p:cNvCxnSpPr/>
          <p:nvPr/>
        </p:nvCxnSpPr>
        <p:spPr>
          <a:xfrm>
            <a:off x="3746091" y="0"/>
            <a:ext cx="0" cy="6858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BDDFD038-4B0E-36A4-4E82-3953A91F60BE}"/>
              </a:ext>
            </a:extLst>
          </p:cNvPr>
          <p:cNvCxnSpPr/>
          <p:nvPr/>
        </p:nvCxnSpPr>
        <p:spPr>
          <a:xfrm>
            <a:off x="7782233" y="98941"/>
            <a:ext cx="0" cy="6858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id="{20CAA00C-B5FA-99E7-C865-463B9EE4D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39" y="1928003"/>
            <a:ext cx="1066909" cy="182224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E350588-6EE3-7322-CF07-C4E5BEEFB6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884" y="3100378"/>
            <a:ext cx="1878422" cy="204843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4B2570C-7142-4FDB-A2E6-E951E48068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913" y="5325831"/>
            <a:ext cx="1390844" cy="1086002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565BC5C-4825-669F-F996-BB62C2CF48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757" y="2382220"/>
            <a:ext cx="2970811" cy="2566744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746C98ED-B622-891C-F728-53F91A05EB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23184" y="2796865"/>
            <a:ext cx="2048434" cy="2048434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260CD17F-BFB2-3DE1-C658-0F6F164823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52873" y="2551059"/>
            <a:ext cx="719390" cy="719390"/>
          </a:xfrm>
          <a:prstGeom prst="rect">
            <a:avLst/>
          </a:prstGeom>
        </p:spPr>
      </p:pic>
      <p:sp>
        <p:nvSpPr>
          <p:cNvPr id="32" name="Rectángulo 31">
            <a:extLst>
              <a:ext uri="{FF2B5EF4-FFF2-40B4-BE49-F238E27FC236}">
                <a16:creationId xmlns:a16="http://schemas.microsoft.com/office/drawing/2014/main" id="{DA99324D-0BDC-C997-CD74-BFCFD6FDE622}"/>
              </a:ext>
            </a:extLst>
          </p:cNvPr>
          <p:cNvSpPr/>
          <p:nvPr/>
        </p:nvSpPr>
        <p:spPr>
          <a:xfrm>
            <a:off x="8854568" y="5468722"/>
            <a:ext cx="228890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ESPERAMOS</a:t>
            </a:r>
            <a:endParaRPr lang="es-E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01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3995B-538A-F9E5-8F7F-796066F4D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67DC014-6568-0085-1591-F6FE4AB2AAF6}"/>
              </a:ext>
            </a:extLst>
          </p:cNvPr>
          <p:cNvSpPr/>
          <p:nvPr/>
        </p:nvSpPr>
        <p:spPr>
          <a:xfrm>
            <a:off x="1180525" y="1004673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es-E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281C51A3-C43E-FF26-206A-0341A5F7C2B3}"/>
              </a:ext>
            </a:extLst>
          </p:cNvPr>
          <p:cNvSpPr/>
          <p:nvPr/>
        </p:nvSpPr>
        <p:spPr>
          <a:xfrm>
            <a:off x="4848422" y="1089372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1DAD919D-5764-8B09-01D9-866560B85193}"/>
              </a:ext>
            </a:extLst>
          </p:cNvPr>
          <p:cNvSpPr/>
          <p:nvPr/>
        </p:nvSpPr>
        <p:spPr>
          <a:xfrm>
            <a:off x="760665" y="5386785"/>
            <a:ext cx="228890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VEO BORROSO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02ACBB7B-88CA-1CAB-1B67-F5C59C10D818}"/>
              </a:ext>
            </a:extLst>
          </p:cNvPr>
          <p:cNvSpPr/>
          <p:nvPr/>
        </p:nvSpPr>
        <p:spPr>
          <a:xfrm>
            <a:off x="8854568" y="1089372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</a:t>
            </a:r>
            <a:endParaRPr lang="es-E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85FD0D46-F9C6-F86D-EC2A-97C418048F5C}"/>
              </a:ext>
            </a:extLst>
          </p:cNvPr>
          <p:cNvCxnSpPr/>
          <p:nvPr/>
        </p:nvCxnSpPr>
        <p:spPr>
          <a:xfrm>
            <a:off x="3746091" y="0"/>
            <a:ext cx="0" cy="6858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1255A9F6-CDDC-E79A-D534-C2B759973034}"/>
              </a:ext>
            </a:extLst>
          </p:cNvPr>
          <p:cNvCxnSpPr/>
          <p:nvPr/>
        </p:nvCxnSpPr>
        <p:spPr>
          <a:xfrm>
            <a:off x="7782233" y="98941"/>
            <a:ext cx="0" cy="6858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Imagen 19">
            <a:extLst>
              <a:ext uri="{FF2B5EF4-FFF2-40B4-BE49-F238E27FC236}">
                <a16:creationId xmlns:a16="http://schemas.microsoft.com/office/drawing/2014/main" id="{B0E00812-7CEA-A0C1-8B9E-9E57D1659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2" y="2582068"/>
            <a:ext cx="2150652" cy="2150652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74B2E130-2C70-4CA1-A0B0-AFDEB772F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9515" y="2745963"/>
            <a:ext cx="1066892" cy="182286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140BAA7-F7F6-F2EB-6744-74BC27F97D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444" y="2378554"/>
            <a:ext cx="2215994" cy="253388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9018172-C114-A8EA-7CBA-0BBB617E55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623" y="1841699"/>
            <a:ext cx="3174602" cy="317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854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5BEE97-2D91-93E1-DBFF-777C1CF2C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5E238640-976A-99B9-B98F-A2546F23B3A0}"/>
              </a:ext>
            </a:extLst>
          </p:cNvPr>
          <p:cNvSpPr/>
          <p:nvPr/>
        </p:nvSpPr>
        <p:spPr>
          <a:xfrm>
            <a:off x="1180525" y="1004673"/>
            <a:ext cx="16638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</a:t>
            </a:r>
            <a:endParaRPr lang="es-E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39C2A3D1-E663-A634-2882-7D00D4897CD5}"/>
              </a:ext>
            </a:extLst>
          </p:cNvPr>
          <p:cNvCxnSpPr/>
          <p:nvPr/>
        </p:nvCxnSpPr>
        <p:spPr>
          <a:xfrm>
            <a:off x="3746091" y="0"/>
            <a:ext cx="0" cy="6858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37A3305B-D5D1-9F48-5F32-FC05695F761A}"/>
              </a:ext>
            </a:extLst>
          </p:cNvPr>
          <p:cNvCxnSpPr/>
          <p:nvPr/>
        </p:nvCxnSpPr>
        <p:spPr>
          <a:xfrm>
            <a:off x="7782233" y="98941"/>
            <a:ext cx="0" cy="6858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Imagen 4">
            <a:extLst>
              <a:ext uri="{FF2B5EF4-FFF2-40B4-BE49-F238E27FC236}">
                <a16:creationId xmlns:a16="http://schemas.microsoft.com/office/drawing/2014/main" id="{81B68C76-7CCF-22DD-6339-C957994E3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78" y="3076819"/>
            <a:ext cx="2400918" cy="240091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BD7D3F7-F2C9-91DC-D70B-26398E30DC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90" y="1238243"/>
            <a:ext cx="2289698" cy="228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9672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27</Words>
  <Application>Microsoft Office PowerPoint</Application>
  <PresentationFormat>Panorámica</PresentationFormat>
  <Paragraphs>22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Javier López</dc:creator>
  <cp:lastModifiedBy>Javier López</cp:lastModifiedBy>
  <cp:revision>7</cp:revision>
  <dcterms:created xsi:type="dcterms:W3CDTF">2026-05-09T11:10:38Z</dcterms:created>
  <dcterms:modified xsi:type="dcterms:W3CDTF">2026-05-09T18:32:00Z</dcterms:modified>
</cp:coreProperties>
</file>