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349624"/>
            <a:ext cx="9124124" cy="650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937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376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4063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3615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2892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3714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3938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0979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925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628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893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C2104-7576-489C-AB52-BEAB3A6CBB89}" type="datetimeFigureOut">
              <a:rPr lang="es-ES" smtClean="0"/>
              <a:t>11/05/2026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6B0F6-882E-40BE-80A9-89B66F3510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2962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86" y="1374718"/>
            <a:ext cx="540000" cy="540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63302" y="1883575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SÍNTOMAS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971470" y="186972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889152" y="186972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55387" y="2697293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971068" y="2697293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1915644" y="2691928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42341" y="514438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971470" y="514438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1891154" y="5157834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40944" y="600952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956625" y="600952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914648" y="6004162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3648426" y="103208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4564107" y="103208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5522130" y="102672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3643463" y="1861644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4559144" y="1861644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5517167" y="1856279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3662275" y="2677413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4577956" y="2677413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5535979" y="2672048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635098" y="3512258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4550779" y="3512258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5508802" y="3506893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3670759" y="4321664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4586440" y="4321664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5544463" y="4316299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3670759" y="5152899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4586440" y="5152899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5544463" y="5147534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3632896" y="598223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548577" y="598223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5506600" y="597686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6351598" y="4335312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7267279" y="4335312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CuadroTexto 39"/>
          <p:cNvSpPr txBox="1"/>
          <p:nvPr/>
        </p:nvSpPr>
        <p:spPr>
          <a:xfrm>
            <a:off x="8225302" y="4329947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CuadroTexto 40"/>
          <p:cNvSpPr txBox="1"/>
          <p:nvPr/>
        </p:nvSpPr>
        <p:spPr>
          <a:xfrm>
            <a:off x="6323502" y="5163400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CuadroTexto 41"/>
          <p:cNvSpPr txBox="1"/>
          <p:nvPr/>
        </p:nvSpPr>
        <p:spPr>
          <a:xfrm>
            <a:off x="7239183" y="5163400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8197206" y="5158035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CuadroTexto 43"/>
          <p:cNvSpPr txBox="1"/>
          <p:nvPr/>
        </p:nvSpPr>
        <p:spPr>
          <a:xfrm>
            <a:off x="6322502" y="598223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CuadroTexto 44"/>
          <p:cNvSpPr txBox="1"/>
          <p:nvPr/>
        </p:nvSpPr>
        <p:spPr>
          <a:xfrm>
            <a:off x="7238183" y="5982231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CuadroTexto 45"/>
          <p:cNvSpPr txBox="1"/>
          <p:nvPr/>
        </p:nvSpPr>
        <p:spPr>
          <a:xfrm>
            <a:off x="8196206" y="5976866"/>
            <a:ext cx="8887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TXT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2018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42</Words>
  <Application>Microsoft Office PowerPoint</Application>
  <PresentationFormat>Presentación en pantalla (4:3)</PresentationFormat>
  <Paragraphs>42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Usuario de Windows</cp:lastModifiedBy>
  <cp:revision>1</cp:revision>
  <dcterms:created xsi:type="dcterms:W3CDTF">2026-05-11T08:11:23Z</dcterms:created>
  <dcterms:modified xsi:type="dcterms:W3CDTF">2026-05-11T08:36:01Z</dcterms:modified>
</cp:coreProperties>
</file>