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8257"/>
            <a:ext cx="9164763" cy="641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27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62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517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0493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195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0238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2521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5391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05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6454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3513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0DA5A-C039-4913-9283-DD5855A0357D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5507F-82E8-4438-9260-F390C193FB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165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n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97" y="1156353"/>
            <a:ext cx="540000" cy="540000"/>
          </a:xfrm>
          <a:prstGeom prst="rect">
            <a:avLst/>
          </a:prstGeom>
        </p:spPr>
      </p:pic>
      <p:sp>
        <p:nvSpPr>
          <p:cNvPr id="49" name="CuadroTexto 48"/>
          <p:cNvSpPr txBox="1"/>
          <p:nvPr/>
        </p:nvSpPr>
        <p:spPr>
          <a:xfrm>
            <a:off x="165917" y="167885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SÍNTOMAS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CuadroTexto 49"/>
          <p:cNvSpPr txBox="1"/>
          <p:nvPr/>
        </p:nvSpPr>
        <p:spPr>
          <a:xfrm>
            <a:off x="1001381" y="165136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1891767" y="165136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112594" y="247892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1000979" y="247892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CuadroTexto 53"/>
          <p:cNvSpPr txBox="1"/>
          <p:nvPr/>
        </p:nvSpPr>
        <p:spPr>
          <a:xfrm>
            <a:off x="1890963" y="247356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113196" y="493967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CuadroTexto 55"/>
          <p:cNvSpPr txBox="1"/>
          <p:nvPr/>
        </p:nvSpPr>
        <p:spPr>
          <a:xfrm>
            <a:off x="1001381" y="493967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CuadroTexto 56"/>
          <p:cNvSpPr txBox="1"/>
          <p:nvPr/>
        </p:nvSpPr>
        <p:spPr>
          <a:xfrm>
            <a:off x="1880121" y="495311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111799" y="5763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1000184" y="5763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1889967" y="575850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3678337" y="84101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CuadroTexto 61"/>
          <p:cNvSpPr txBox="1"/>
          <p:nvPr/>
        </p:nvSpPr>
        <p:spPr>
          <a:xfrm>
            <a:off x="4566722" y="84101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CuadroTexto 62"/>
          <p:cNvSpPr txBox="1"/>
          <p:nvPr/>
        </p:nvSpPr>
        <p:spPr>
          <a:xfrm>
            <a:off x="5456505" y="83565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CuadroTexto 63"/>
          <p:cNvSpPr txBox="1"/>
          <p:nvPr/>
        </p:nvSpPr>
        <p:spPr>
          <a:xfrm>
            <a:off x="3673374" y="167057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CuadroTexto 64"/>
          <p:cNvSpPr txBox="1"/>
          <p:nvPr/>
        </p:nvSpPr>
        <p:spPr>
          <a:xfrm>
            <a:off x="4561759" y="167057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uadroTexto 65"/>
          <p:cNvSpPr txBox="1"/>
          <p:nvPr/>
        </p:nvSpPr>
        <p:spPr>
          <a:xfrm>
            <a:off x="5465190" y="166521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CuadroTexto 66"/>
          <p:cNvSpPr txBox="1"/>
          <p:nvPr/>
        </p:nvSpPr>
        <p:spPr>
          <a:xfrm>
            <a:off x="3678538" y="248634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CuadroTexto 67"/>
          <p:cNvSpPr txBox="1"/>
          <p:nvPr/>
        </p:nvSpPr>
        <p:spPr>
          <a:xfrm>
            <a:off x="4566923" y="248634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CuadroTexto 68"/>
          <p:cNvSpPr txBox="1"/>
          <p:nvPr/>
        </p:nvSpPr>
        <p:spPr>
          <a:xfrm>
            <a:off x="5470354" y="2480979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CuadroTexto 69"/>
          <p:cNvSpPr txBox="1"/>
          <p:nvPr/>
        </p:nvSpPr>
        <p:spPr>
          <a:xfrm>
            <a:off x="3637713" y="330754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CuadroTexto 70"/>
          <p:cNvSpPr txBox="1"/>
          <p:nvPr/>
        </p:nvSpPr>
        <p:spPr>
          <a:xfrm>
            <a:off x="4553394" y="330754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5511417" y="330217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CuadroTexto 72"/>
          <p:cNvSpPr txBox="1"/>
          <p:nvPr/>
        </p:nvSpPr>
        <p:spPr>
          <a:xfrm>
            <a:off x="3673374" y="411694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CuadroTexto 73"/>
          <p:cNvSpPr txBox="1"/>
          <p:nvPr/>
        </p:nvSpPr>
        <p:spPr>
          <a:xfrm>
            <a:off x="4575407" y="411694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CuadroTexto 74"/>
          <p:cNvSpPr txBox="1"/>
          <p:nvPr/>
        </p:nvSpPr>
        <p:spPr>
          <a:xfrm>
            <a:off x="5451542" y="412523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CuadroTexto 75"/>
          <p:cNvSpPr txBox="1"/>
          <p:nvPr/>
        </p:nvSpPr>
        <p:spPr>
          <a:xfrm>
            <a:off x="3673374" y="494818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CuadroTexto 76"/>
          <p:cNvSpPr txBox="1"/>
          <p:nvPr/>
        </p:nvSpPr>
        <p:spPr>
          <a:xfrm>
            <a:off x="4575407" y="494818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CuadroTexto 77"/>
          <p:cNvSpPr txBox="1"/>
          <p:nvPr/>
        </p:nvSpPr>
        <p:spPr>
          <a:xfrm>
            <a:off x="5451542" y="494281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CuadroTexto 78"/>
          <p:cNvSpPr txBox="1"/>
          <p:nvPr/>
        </p:nvSpPr>
        <p:spPr>
          <a:xfrm>
            <a:off x="3662807" y="5763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CuadroTexto 79"/>
          <p:cNvSpPr txBox="1"/>
          <p:nvPr/>
        </p:nvSpPr>
        <p:spPr>
          <a:xfrm>
            <a:off x="4578488" y="5763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CuadroTexto 80"/>
          <p:cNvSpPr txBox="1"/>
          <p:nvPr/>
        </p:nvSpPr>
        <p:spPr>
          <a:xfrm>
            <a:off x="5468271" y="575850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CuadroTexto 81"/>
          <p:cNvSpPr txBox="1"/>
          <p:nvPr/>
        </p:nvSpPr>
        <p:spPr>
          <a:xfrm>
            <a:off x="6354213" y="411694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CuadroTexto 82"/>
          <p:cNvSpPr txBox="1"/>
          <p:nvPr/>
        </p:nvSpPr>
        <p:spPr>
          <a:xfrm>
            <a:off x="7242598" y="411694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CuadroTexto 83"/>
          <p:cNvSpPr txBox="1"/>
          <p:nvPr/>
        </p:nvSpPr>
        <p:spPr>
          <a:xfrm>
            <a:off x="8146029" y="411158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CuadroTexto 84"/>
          <p:cNvSpPr txBox="1"/>
          <p:nvPr/>
        </p:nvSpPr>
        <p:spPr>
          <a:xfrm>
            <a:off x="6339765" y="494503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CuadroTexto 85"/>
          <p:cNvSpPr txBox="1"/>
          <p:nvPr/>
        </p:nvSpPr>
        <p:spPr>
          <a:xfrm>
            <a:off x="7269094" y="494503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CuadroTexto 86"/>
          <p:cNvSpPr txBox="1"/>
          <p:nvPr/>
        </p:nvSpPr>
        <p:spPr>
          <a:xfrm>
            <a:off x="8145229" y="493967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CuadroTexto 87"/>
          <p:cNvSpPr txBox="1"/>
          <p:nvPr/>
        </p:nvSpPr>
        <p:spPr>
          <a:xfrm>
            <a:off x="6352413" y="5763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CuadroTexto 88"/>
          <p:cNvSpPr txBox="1"/>
          <p:nvPr/>
        </p:nvSpPr>
        <p:spPr>
          <a:xfrm>
            <a:off x="7268094" y="5763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CuadroTexto 89"/>
          <p:cNvSpPr txBox="1"/>
          <p:nvPr/>
        </p:nvSpPr>
        <p:spPr>
          <a:xfrm>
            <a:off x="8144229" y="575850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CuadroTexto 90"/>
          <p:cNvSpPr txBox="1"/>
          <p:nvPr/>
        </p:nvSpPr>
        <p:spPr>
          <a:xfrm>
            <a:off x="6357809" y="84064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CuadroTexto 91"/>
          <p:cNvSpPr txBox="1"/>
          <p:nvPr/>
        </p:nvSpPr>
        <p:spPr>
          <a:xfrm>
            <a:off x="7246194" y="84064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CuadroTexto 92"/>
          <p:cNvSpPr txBox="1"/>
          <p:nvPr/>
        </p:nvSpPr>
        <p:spPr>
          <a:xfrm>
            <a:off x="8149625" y="83528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CuadroTexto 93"/>
          <p:cNvSpPr txBox="1"/>
          <p:nvPr/>
        </p:nvSpPr>
        <p:spPr>
          <a:xfrm>
            <a:off x="6352846" y="167020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CuadroTexto 94"/>
          <p:cNvSpPr txBox="1"/>
          <p:nvPr/>
        </p:nvSpPr>
        <p:spPr>
          <a:xfrm>
            <a:off x="7254879" y="167020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CuadroTexto 95"/>
          <p:cNvSpPr txBox="1"/>
          <p:nvPr/>
        </p:nvSpPr>
        <p:spPr>
          <a:xfrm>
            <a:off x="8144662" y="166483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CuadroTexto 96"/>
          <p:cNvSpPr txBox="1"/>
          <p:nvPr/>
        </p:nvSpPr>
        <p:spPr>
          <a:xfrm>
            <a:off x="6358010" y="248597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CuadroTexto 97"/>
          <p:cNvSpPr txBox="1"/>
          <p:nvPr/>
        </p:nvSpPr>
        <p:spPr>
          <a:xfrm>
            <a:off x="7260043" y="248597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CuadroTexto 98"/>
          <p:cNvSpPr txBox="1"/>
          <p:nvPr/>
        </p:nvSpPr>
        <p:spPr>
          <a:xfrm>
            <a:off x="8163474" y="248060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CuadroTexto 99"/>
          <p:cNvSpPr txBox="1"/>
          <p:nvPr/>
        </p:nvSpPr>
        <p:spPr>
          <a:xfrm>
            <a:off x="6358129" y="3307169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CuadroTexto 100"/>
          <p:cNvSpPr txBox="1"/>
          <p:nvPr/>
        </p:nvSpPr>
        <p:spPr>
          <a:xfrm>
            <a:off x="7246514" y="3307169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CuadroTexto 101"/>
          <p:cNvSpPr txBox="1"/>
          <p:nvPr/>
        </p:nvSpPr>
        <p:spPr>
          <a:xfrm>
            <a:off x="8149945" y="330180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1636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54</Words>
  <Application>Microsoft Office PowerPoint</Application>
  <PresentationFormat>Presentación en pantalla (4:3)</PresentationFormat>
  <Paragraphs>54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Usuario de Windows</cp:lastModifiedBy>
  <cp:revision>2</cp:revision>
  <dcterms:created xsi:type="dcterms:W3CDTF">2026-05-11T08:26:35Z</dcterms:created>
  <dcterms:modified xsi:type="dcterms:W3CDTF">2026-05-11T08:35:48Z</dcterms:modified>
</cp:coreProperties>
</file>