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</p:sldIdLst>
  <p:sldSz cx="7556500" cy="10693400"/>
  <p:notesSz cx="6858000" cy="9144000"/>
  <p:embeddedFontLst>
    <p:embeddedFont>
      <p:font typeface="Open Sans 1 Bold" charset="1" panose="00000000000000000000"/>
      <p:regular r:id="rId8"/>
    </p:embeddedFont>
    <p:embeddedFont>
      <p:font typeface="Arial Bold" charset="1" panose="020B0704020202020204"/>
      <p:regular r:id="rId9"/>
    </p:embeddedFont>
    <p:embeddedFont>
      <p:font typeface="Open Sans 2" charset="1" panose="020B0606030504020204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png" Type="http://schemas.openxmlformats.org/officeDocument/2006/relationships/image"/><Relationship Id="rId12" Target="../media/image6.png" Type="http://schemas.openxmlformats.org/officeDocument/2006/relationships/image"/><Relationship Id="rId13" Target="../media/image7.svg" Type="http://schemas.openxmlformats.org/officeDocument/2006/relationships/image"/><Relationship Id="rId14" Target="../media/image8.png" Type="http://schemas.openxmlformats.org/officeDocument/2006/relationships/image"/><Relationship Id="rId15" Target="../media/image9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Relationship Id="rId5" Target="../media/image10.png" Type="http://schemas.openxmlformats.org/officeDocument/2006/relationships/image"/><Relationship Id="rId6" Target="../media/image11.png" Type="http://schemas.openxmlformats.org/officeDocument/2006/relationships/image"/><Relationship Id="rId7" Target="../media/image12.svg" Type="http://schemas.openxmlformats.org/officeDocument/2006/relationships/image"/><Relationship Id="rId8" Target="../media/image13.png" Type="http://schemas.openxmlformats.org/officeDocument/2006/relationships/image"/><Relationship Id="rId9" Target="../media/image1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86214" y="249850"/>
            <a:ext cx="7187679" cy="6444463"/>
          </a:xfrm>
          <a:custGeom>
            <a:avLst/>
            <a:gdLst/>
            <a:ahLst/>
            <a:cxnLst/>
            <a:rect r="r" b="b" t="t" l="l"/>
            <a:pathLst>
              <a:path h="6444463" w="7187679">
                <a:moveTo>
                  <a:pt x="0" y="0"/>
                </a:moveTo>
                <a:lnTo>
                  <a:pt x="7187679" y="0"/>
                </a:lnTo>
                <a:lnTo>
                  <a:pt x="7187679" y="6444463"/>
                </a:lnTo>
                <a:lnTo>
                  <a:pt x="0" y="64444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5822013" y="9939747"/>
            <a:ext cx="1400708" cy="533600"/>
            <a:chOff x="0" y="0"/>
            <a:chExt cx="1867611" cy="7114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867662" cy="711454"/>
            </a:xfrm>
            <a:custGeom>
              <a:avLst/>
              <a:gdLst/>
              <a:ahLst/>
              <a:cxnLst/>
              <a:rect r="r" b="b" t="t" l="l"/>
              <a:pathLst>
                <a:path h="711454" w="1867662">
                  <a:moveTo>
                    <a:pt x="0" y="0"/>
                  </a:moveTo>
                  <a:lnTo>
                    <a:pt x="1867662" y="0"/>
                  </a:lnTo>
                  <a:lnTo>
                    <a:pt x="1867662" y="711454"/>
                  </a:lnTo>
                  <a:lnTo>
                    <a:pt x="0" y="7114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2" b="-1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86214" y="6740490"/>
            <a:ext cx="2264007" cy="2495950"/>
          </a:xfrm>
          <a:custGeom>
            <a:avLst/>
            <a:gdLst/>
            <a:ahLst/>
            <a:cxnLst/>
            <a:rect r="r" b="b" t="t" l="l"/>
            <a:pathLst>
              <a:path h="2495950" w="2264007">
                <a:moveTo>
                  <a:pt x="0" y="0"/>
                </a:moveTo>
                <a:lnTo>
                  <a:pt x="2264007" y="0"/>
                </a:lnTo>
                <a:lnTo>
                  <a:pt x="2264007" y="2495950"/>
                </a:lnTo>
                <a:lnTo>
                  <a:pt x="0" y="24959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648760" y="6740490"/>
            <a:ext cx="2261416" cy="2495950"/>
          </a:xfrm>
          <a:custGeom>
            <a:avLst/>
            <a:gdLst/>
            <a:ahLst/>
            <a:cxnLst/>
            <a:rect r="r" b="b" t="t" l="l"/>
            <a:pathLst>
              <a:path h="2495950" w="2261416">
                <a:moveTo>
                  <a:pt x="0" y="0"/>
                </a:moveTo>
                <a:lnTo>
                  <a:pt x="2261416" y="0"/>
                </a:lnTo>
                <a:lnTo>
                  <a:pt x="2261416" y="2495950"/>
                </a:lnTo>
                <a:lnTo>
                  <a:pt x="0" y="24959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111306" y="6740490"/>
            <a:ext cx="2261397" cy="2495950"/>
          </a:xfrm>
          <a:custGeom>
            <a:avLst/>
            <a:gdLst/>
            <a:ahLst/>
            <a:cxnLst/>
            <a:rect r="r" b="b" t="t" l="l"/>
            <a:pathLst>
              <a:path h="2495950" w="2261397">
                <a:moveTo>
                  <a:pt x="0" y="0"/>
                </a:moveTo>
                <a:lnTo>
                  <a:pt x="2261396" y="0"/>
                </a:lnTo>
                <a:lnTo>
                  <a:pt x="2261396" y="2495950"/>
                </a:lnTo>
                <a:lnTo>
                  <a:pt x="0" y="249595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874178" y="5533082"/>
            <a:ext cx="1850574" cy="793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86"/>
              </a:lnSpc>
            </a:pPr>
            <a:r>
              <a:rPr lang="en-US" b="true" sz="4490">
                <a:solidFill>
                  <a:srgbClr val="000101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TEXTO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28523" y="9415034"/>
            <a:ext cx="953243" cy="389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8"/>
              </a:lnSpc>
            </a:pPr>
            <a:r>
              <a:rPr lang="en-US" b="true" sz="2220">
                <a:solidFill>
                  <a:srgbClr val="000101"/>
                </a:solidFill>
                <a:latin typeface="Arial Bold"/>
                <a:ea typeface="Arial Bold"/>
                <a:cs typeface="Arial Bold"/>
                <a:sym typeface="Arial Bold"/>
              </a:rPr>
              <a:t>TEXTO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314157" y="9415034"/>
            <a:ext cx="953243" cy="389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8"/>
              </a:lnSpc>
            </a:pPr>
            <a:r>
              <a:rPr lang="en-US" b="true" sz="2220">
                <a:solidFill>
                  <a:srgbClr val="000101"/>
                </a:solidFill>
                <a:latin typeface="Arial Bold"/>
                <a:ea typeface="Arial Bold"/>
                <a:cs typeface="Arial Bold"/>
                <a:sym typeface="Arial Bold"/>
              </a:rPr>
              <a:t>TEXTO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776693" y="9415034"/>
            <a:ext cx="953243" cy="389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8"/>
              </a:lnSpc>
            </a:pPr>
            <a:r>
              <a:rPr lang="en-US" b="true" sz="2220">
                <a:solidFill>
                  <a:srgbClr val="000101"/>
                </a:solidFill>
                <a:latin typeface="Arial Bold"/>
                <a:ea typeface="Arial Bold"/>
                <a:cs typeface="Arial Bold"/>
                <a:sym typeface="Arial Bold"/>
              </a:rPr>
              <a:t>TEXTO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75927" y="10417136"/>
            <a:ext cx="7034454" cy="1668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02"/>
              </a:lnSpc>
              <a:spcBef>
                <a:spcPct val="0"/>
              </a:spcBef>
            </a:pPr>
            <a:r>
              <a:rPr lang="en-US" sz="930" spc="-55" strike="noStrike" u="none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Carmen Boza Martín_Montserrat Navarro Gusiñé ///Pictogramas: ARASAAC (http://www.arsaac.org) 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86214" y="249850"/>
            <a:ext cx="7187679" cy="6444463"/>
          </a:xfrm>
          <a:custGeom>
            <a:avLst/>
            <a:gdLst/>
            <a:ahLst/>
            <a:cxnLst/>
            <a:rect r="r" b="b" t="t" l="l"/>
            <a:pathLst>
              <a:path h="6444463" w="7187679">
                <a:moveTo>
                  <a:pt x="0" y="0"/>
                </a:moveTo>
                <a:lnTo>
                  <a:pt x="7187679" y="0"/>
                </a:lnTo>
                <a:lnTo>
                  <a:pt x="7187679" y="6444463"/>
                </a:lnTo>
                <a:lnTo>
                  <a:pt x="0" y="64444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5822013" y="9939747"/>
            <a:ext cx="1400708" cy="533600"/>
            <a:chOff x="0" y="0"/>
            <a:chExt cx="1867611" cy="7114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867662" cy="711454"/>
            </a:xfrm>
            <a:custGeom>
              <a:avLst/>
              <a:gdLst/>
              <a:ahLst/>
              <a:cxnLst/>
              <a:rect r="r" b="b" t="t" l="l"/>
              <a:pathLst>
                <a:path h="711454" w="1867662">
                  <a:moveTo>
                    <a:pt x="0" y="0"/>
                  </a:moveTo>
                  <a:lnTo>
                    <a:pt x="1867662" y="0"/>
                  </a:lnTo>
                  <a:lnTo>
                    <a:pt x="1867662" y="711454"/>
                  </a:lnTo>
                  <a:lnTo>
                    <a:pt x="0" y="7114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2" b="-1"/>
              </a:stretch>
            </a:blipFill>
          </p:spPr>
        </p:sp>
      </p:grpSp>
      <p:grpSp>
        <p:nvGrpSpPr>
          <p:cNvPr name="Group 5" id="5"/>
          <p:cNvGrpSpPr/>
          <p:nvPr/>
        </p:nvGrpSpPr>
        <p:grpSpPr>
          <a:xfrm rot="0">
            <a:off x="1280398" y="629831"/>
            <a:ext cx="5002501" cy="5002501"/>
            <a:chOff x="0" y="0"/>
            <a:chExt cx="6670002" cy="667000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670040" cy="6670040"/>
            </a:xfrm>
            <a:custGeom>
              <a:avLst/>
              <a:gdLst/>
              <a:ahLst/>
              <a:cxnLst/>
              <a:rect r="r" b="b" t="t" l="l"/>
              <a:pathLst>
                <a:path h="6670040" w="6670040">
                  <a:moveTo>
                    <a:pt x="0" y="0"/>
                  </a:moveTo>
                  <a:lnTo>
                    <a:pt x="6670040" y="0"/>
                  </a:lnTo>
                  <a:lnTo>
                    <a:pt x="6670040" y="6670040"/>
                  </a:lnTo>
                  <a:lnTo>
                    <a:pt x="0" y="6670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</p:grpSp>
      <p:sp>
        <p:nvSpPr>
          <p:cNvPr name="Freeform 7" id="7"/>
          <p:cNvSpPr/>
          <p:nvPr/>
        </p:nvSpPr>
        <p:spPr>
          <a:xfrm flipH="false" flipV="false" rot="0">
            <a:off x="252317" y="7048071"/>
            <a:ext cx="2134400" cy="2124875"/>
          </a:xfrm>
          <a:custGeom>
            <a:avLst/>
            <a:gdLst/>
            <a:ahLst/>
            <a:cxnLst/>
            <a:rect r="r" b="b" t="t" l="l"/>
            <a:pathLst>
              <a:path h="2124875" w="2134400">
                <a:moveTo>
                  <a:pt x="0" y="0"/>
                </a:moveTo>
                <a:lnTo>
                  <a:pt x="2134400" y="0"/>
                </a:lnTo>
                <a:lnTo>
                  <a:pt x="2134400" y="2124875"/>
                </a:lnTo>
                <a:lnTo>
                  <a:pt x="0" y="21248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610934" y="7401258"/>
            <a:ext cx="1419758" cy="1419758"/>
            <a:chOff x="0" y="0"/>
            <a:chExt cx="1893011" cy="189301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93062" cy="1893062"/>
            </a:xfrm>
            <a:custGeom>
              <a:avLst/>
              <a:gdLst/>
              <a:ahLst/>
              <a:cxnLst/>
              <a:rect r="r" b="b" t="t" l="l"/>
              <a:pathLst>
                <a:path h="1893062" w="1893062">
                  <a:moveTo>
                    <a:pt x="0" y="0"/>
                  </a:moveTo>
                  <a:lnTo>
                    <a:pt x="1893062" y="0"/>
                  </a:lnTo>
                  <a:lnTo>
                    <a:pt x="1893062" y="1893062"/>
                  </a:lnTo>
                  <a:lnTo>
                    <a:pt x="0" y="1893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0" t="0" r="2" b="2"/>
              </a:stretch>
            </a:blip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070889" y="7401258"/>
            <a:ext cx="1419758" cy="1419758"/>
            <a:chOff x="0" y="0"/>
            <a:chExt cx="1893011" cy="1893011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893062" cy="1893062"/>
            </a:xfrm>
            <a:custGeom>
              <a:avLst/>
              <a:gdLst/>
              <a:ahLst/>
              <a:cxnLst/>
              <a:rect r="r" b="b" t="t" l="l"/>
              <a:pathLst>
                <a:path h="1893062" w="1893062">
                  <a:moveTo>
                    <a:pt x="0" y="0"/>
                  </a:moveTo>
                  <a:lnTo>
                    <a:pt x="1893062" y="0"/>
                  </a:lnTo>
                  <a:lnTo>
                    <a:pt x="1893062" y="1893062"/>
                  </a:lnTo>
                  <a:lnTo>
                    <a:pt x="0" y="1893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l="0" t="0" r="2" b="2"/>
              </a:stretch>
            </a:blip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378196" y="7401258"/>
            <a:ext cx="1452324" cy="1212180"/>
            <a:chOff x="0" y="0"/>
            <a:chExt cx="1936432" cy="161624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936369" cy="1616202"/>
            </a:xfrm>
            <a:custGeom>
              <a:avLst/>
              <a:gdLst/>
              <a:ahLst/>
              <a:cxnLst/>
              <a:rect r="r" b="b" t="t" l="l"/>
              <a:pathLst>
                <a:path h="1616202" w="1936369">
                  <a:moveTo>
                    <a:pt x="0" y="0"/>
                  </a:moveTo>
                  <a:lnTo>
                    <a:pt x="1936369" y="0"/>
                  </a:lnTo>
                  <a:lnTo>
                    <a:pt x="1936369" y="1616202"/>
                  </a:lnTo>
                  <a:lnTo>
                    <a:pt x="0" y="16162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l="0" t="-10268" r="-3" b="-9545"/>
              </a:stretch>
            </a:blipFill>
          </p:spPr>
        </p:sp>
      </p:grpSp>
      <p:grpSp>
        <p:nvGrpSpPr>
          <p:cNvPr name="Group 14" id="14"/>
          <p:cNvGrpSpPr/>
          <p:nvPr/>
        </p:nvGrpSpPr>
        <p:grpSpPr>
          <a:xfrm rot="1130640">
            <a:off x="6557334" y="8206426"/>
            <a:ext cx="627888" cy="628955"/>
            <a:chOff x="0" y="0"/>
            <a:chExt cx="837184" cy="838606"/>
          </a:xfrm>
        </p:grpSpPr>
        <p:sp>
          <p:nvSpPr>
            <p:cNvPr name="Freeform 15" id="15"/>
            <p:cNvSpPr/>
            <p:nvPr/>
          </p:nvSpPr>
          <p:spPr>
            <a:xfrm flipH="true" flipV="false" rot="0">
              <a:off x="0" y="0"/>
              <a:ext cx="837184" cy="838581"/>
            </a:xfrm>
            <a:custGeom>
              <a:avLst/>
              <a:gdLst/>
              <a:ahLst/>
              <a:cxnLst/>
              <a:rect r="r" b="b" t="t" l="l"/>
              <a:pathLst>
                <a:path h="838581" w="837184">
                  <a:moveTo>
                    <a:pt x="837184" y="0"/>
                  </a:moveTo>
                  <a:lnTo>
                    <a:pt x="837184" y="838581"/>
                  </a:lnTo>
                  <a:lnTo>
                    <a:pt x="0" y="838581"/>
                  </a:lnTo>
                  <a:lnTo>
                    <a:pt x="0" y="0"/>
                  </a:lnTo>
                  <a:lnTo>
                    <a:pt x="837184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-171" b="-3"/>
              </a:stretch>
            </a:blip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86214" y="6740490"/>
            <a:ext cx="612962" cy="612962"/>
            <a:chOff x="0" y="0"/>
            <a:chExt cx="612966" cy="612953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63501" y="63499"/>
              <a:ext cx="485907" cy="485897"/>
            </a:xfrm>
            <a:custGeom>
              <a:avLst/>
              <a:gdLst/>
              <a:ahLst/>
              <a:cxnLst/>
              <a:rect r="r" b="b" t="t" l="l"/>
              <a:pathLst>
                <a:path h="485897" w="485907">
                  <a:moveTo>
                    <a:pt x="241175" y="0"/>
                  </a:moveTo>
                  <a:cubicBezTo>
                    <a:pt x="107824" y="1016"/>
                    <a:pt x="0" y="109346"/>
                    <a:pt x="0" y="242949"/>
                  </a:cubicBezTo>
                  <a:cubicBezTo>
                    <a:pt x="0" y="377187"/>
                    <a:pt x="108840" y="485897"/>
                    <a:pt x="242953" y="485897"/>
                  </a:cubicBezTo>
                  <a:cubicBezTo>
                    <a:pt x="377067" y="485897"/>
                    <a:pt x="485907" y="377187"/>
                    <a:pt x="485907" y="242949"/>
                  </a:cubicBezTo>
                  <a:cubicBezTo>
                    <a:pt x="485907" y="109346"/>
                    <a:pt x="378083" y="1016"/>
                    <a:pt x="244731" y="0"/>
                  </a:cubicBezTo>
                  <a:close/>
                </a:path>
              </a:pathLst>
            </a:custGeom>
            <a:solidFill>
              <a:srgbClr val="57B691"/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237746" y="200023"/>
              <a:ext cx="103506" cy="215263"/>
            </a:xfrm>
            <a:custGeom>
              <a:avLst/>
              <a:gdLst/>
              <a:ahLst/>
              <a:cxnLst/>
              <a:rect r="r" b="b" t="t" l="l"/>
              <a:pathLst>
                <a:path h="215263" w="103506">
                  <a:moveTo>
                    <a:pt x="98807" y="5842"/>
                  </a:moveTo>
                  <a:cubicBezTo>
                    <a:pt x="95759" y="1905"/>
                    <a:pt x="91695" y="0"/>
                    <a:pt x="86615" y="0"/>
                  </a:cubicBezTo>
                  <a:cubicBezTo>
                    <a:pt x="82170" y="0"/>
                    <a:pt x="79122" y="889"/>
                    <a:pt x="77471" y="2540"/>
                  </a:cubicBezTo>
                  <a:cubicBezTo>
                    <a:pt x="75820" y="4191"/>
                    <a:pt x="72391" y="8763"/>
                    <a:pt x="66930" y="16383"/>
                  </a:cubicBezTo>
                  <a:cubicBezTo>
                    <a:pt x="61469" y="24003"/>
                    <a:pt x="55500" y="30607"/>
                    <a:pt x="48515" y="36703"/>
                  </a:cubicBezTo>
                  <a:cubicBezTo>
                    <a:pt x="41530" y="42798"/>
                    <a:pt x="32386" y="48386"/>
                    <a:pt x="20829" y="53974"/>
                  </a:cubicBezTo>
                  <a:cubicBezTo>
                    <a:pt x="13082" y="57657"/>
                    <a:pt x="7748" y="60578"/>
                    <a:pt x="4572" y="62864"/>
                  </a:cubicBezTo>
                  <a:cubicBezTo>
                    <a:pt x="1397" y="65150"/>
                    <a:pt x="0" y="68706"/>
                    <a:pt x="0" y="73659"/>
                  </a:cubicBezTo>
                  <a:cubicBezTo>
                    <a:pt x="0" y="77850"/>
                    <a:pt x="1524" y="81533"/>
                    <a:pt x="4699" y="84835"/>
                  </a:cubicBezTo>
                  <a:cubicBezTo>
                    <a:pt x="7875" y="88137"/>
                    <a:pt x="11304" y="89661"/>
                    <a:pt x="15368" y="89661"/>
                  </a:cubicBezTo>
                  <a:cubicBezTo>
                    <a:pt x="23750" y="89661"/>
                    <a:pt x="40133" y="80390"/>
                    <a:pt x="64390" y="61721"/>
                  </a:cubicBezTo>
                  <a:lnTo>
                    <a:pt x="64390" y="192022"/>
                  </a:lnTo>
                  <a:cubicBezTo>
                    <a:pt x="64390" y="199642"/>
                    <a:pt x="66168" y="205484"/>
                    <a:pt x="69724" y="209421"/>
                  </a:cubicBezTo>
                  <a:cubicBezTo>
                    <a:pt x="73280" y="213358"/>
                    <a:pt x="77979" y="215263"/>
                    <a:pt x="83821" y="215263"/>
                  </a:cubicBezTo>
                  <a:cubicBezTo>
                    <a:pt x="96902" y="215263"/>
                    <a:pt x="103507" y="205611"/>
                    <a:pt x="103507" y="186434"/>
                  </a:cubicBezTo>
                  <a:lnTo>
                    <a:pt x="103507" y="22098"/>
                  </a:lnTo>
                  <a:cubicBezTo>
                    <a:pt x="103507" y="15240"/>
                    <a:pt x="101983" y="9779"/>
                    <a:pt x="98934" y="5842"/>
                  </a:cubicBez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19" id="19"/>
          <p:cNvSpPr/>
          <p:nvPr/>
        </p:nvSpPr>
        <p:spPr>
          <a:xfrm flipH="false" flipV="false" rot="0">
            <a:off x="2648760" y="6740490"/>
            <a:ext cx="2261416" cy="2495950"/>
          </a:xfrm>
          <a:custGeom>
            <a:avLst/>
            <a:gdLst/>
            <a:ahLst/>
            <a:cxnLst/>
            <a:rect r="r" b="b" t="t" l="l"/>
            <a:pathLst>
              <a:path h="2495950" w="2261416">
                <a:moveTo>
                  <a:pt x="0" y="0"/>
                </a:moveTo>
                <a:lnTo>
                  <a:pt x="2261416" y="0"/>
                </a:lnTo>
                <a:lnTo>
                  <a:pt x="2261416" y="2495950"/>
                </a:lnTo>
                <a:lnTo>
                  <a:pt x="0" y="249595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5111306" y="6740490"/>
            <a:ext cx="2261397" cy="2495950"/>
          </a:xfrm>
          <a:custGeom>
            <a:avLst/>
            <a:gdLst/>
            <a:ahLst/>
            <a:cxnLst/>
            <a:rect r="r" b="b" t="t" l="l"/>
            <a:pathLst>
              <a:path h="2495950" w="2261397">
                <a:moveTo>
                  <a:pt x="0" y="0"/>
                </a:moveTo>
                <a:lnTo>
                  <a:pt x="2261396" y="0"/>
                </a:lnTo>
                <a:lnTo>
                  <a:pt x="2261396" y="2495950"/>
                </a:lnTo>
                <a:lnTo>
                  <a:pt x="0" y="249595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1448476" y="5533082"/>
            <a:ext cx="4759128" cy="793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86"/>
              </a:lnSpc>
            </a:pPr>
            <a:r>
              <a:rPr lang="en-US" b="true" sz="4490">
                <a:solidFill>
                  <a:srgbClr val="000101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SUPERMERCADO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348377" y="9415034"/>
            <a:ext cx="1932537" cy="389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8"/>
              </a:lnSpc>
            </a:pPr>
            <a:r>
              <a:rPr lang="en-US" b="true" sz="2220">
                <a:solidFill>
                  <a:srgbClr val="000101"/>
                </a:solidFill>
                <a:latin typeface="Arial Bold"/>
                <a:ea typeface="Arial Bold"/>
                <a:cs typeface="Arial Bold"/>
                <a:sym typeface="Arial Bold"/>
              </a:rPr>
              <a:t>COMPRAMOS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2954074" y="9415034"/>
            <a:ext cx="1687725" cy="389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8"/>
              </a:lnSpc>
            </a:pPr>
            <a:r>
              <a:rPr lang="en-US" b="true" sz="2220">
                <a:solidFill>
                  <a:srgbClr val="000101"/>
                </a:solidFill>
                <a:latin typeface="Arial Bold"/>
                <a:ea typeface="Arial Bold"/>
                <a:cs typeface="Arial Bold"/>
                <a:sym typeface="Arial Bold"/>
              </a:rPr>
              <a:t>ALIMENTOS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5526281" y="9415034"/>
            <a:ext cx="1464116" cy="389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8"/>
              </a:lnSpc>
            </a:pPr>
            <a:r>
              <a:rPr lang="en-US" b="true" sz="2220">
                <a:solidFill>
                  <a:srgbClr val="000101"/>
                </a:solidFill>
                <a:latin typeface="Arial Bold"/>
                <a:ea typeface="Arial Bold"/>
                <a:cs typeface="Arial Bold"/>
                <a:sym typeface="Arial Bold"/>
              </a:rPr>
              <a:t>PAGAMOS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763830" y="2035531"/>
            <a:ext cx="2787701" cy="4620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82"/>
              </a:lnSpc>
            </a:pPr>
            <a:r>
              <a:rPr lang="en-US" b="true" sz="2630">
                <a:solidFill>
                  <a:srgbClr val="000101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SUPERMERCADO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275927" y="10417136"/>
            <a:ext cx="7034454" cy="1668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02"/>
              </a:lnSpc>
              <a:spcBef>
                <a:spcPct val="0"/>
              </a:spcBef>
            </a:pPr>
            <a:r>
              <a:rPr lang="en-US" sz="930" spc="-55" strike="noStrike" u="none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Carmen Boza Martín_Montserrat Navarro Gusiñé ///Pictogramas: ARASAAC (http://www.arsaac.org)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DAHK2rf0vvA</dc:identifier>
  <dcterms:modified xsi:type="dcterms:W3CDTF">2011-08-01T06:04:30Z</dcterms:modified>
  <cp:revision>1</cp:revision>
</cp:coreProperties>
</file>